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56" r:id="rId4"/>
    <p:sldId id="258" r:id="rId5"/>
    <p:sldId id="257" r:id="rId6"/>
    <p:sldId id="260" r:id="rId7"/>
    <p:sldId id="263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D9CD64-5677-8046-BDBB-9553C79D41DE}" v="17" dt="2023-07-31T10:03:52.974"/>
    <p1510:client id="{882C5ADD-043A-1846-9590-53F05612D6DF}" v="127" dt="2023-08-01T14:29:07.230"/>
    <p1510:client id="{90402CA6-DF37-B74E-BF98-237AC5ABD102}" v="482" dt="2023-07-31T18:46:07.757"/>
    <p1510:client id="{DD3EC596-5356-E236-873C-9D263B6A4E1F}" v="69" dt="2023-08-01T09:52:55.143"/>
    <p1510:client id="{F6E064BD-A21D-6FD5-E695-6C7AF5C825A9}" v="2" dt="2023-08-01T12:30:18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.baldinelli.10@gmail.com" userId="S::urn:spo:guest#sara.baldinelli.10@gmail.com::" providerId="AD" clId="Web-{90402CA6-DF37-B74E-BF98-237AC5ABD102}"/>
    <pc:docChg chg="addSld modSld sldOrd">
      <pc:chgData name="sara.baldinelli.10@gmail.com" userId="S::urn:spo:guest#sara.baldinelli.10@gmail.com::" providerId="AD" clId="Web-{90402CA6-DF37-B74E-BF98-237AC5ABD102}" dt="2023-07-31T18:46:07.132" v="339"/>
      <pc:docMkLst>
        <pc:docMk/>
      </pc:docMkLst>
      <pc:sldChg chg="addSp delSp modSp">
        <pc:chgData name="sara.baldinelli.10@gmail.com" userId="S::urn:spo:guest#sara.baldinelli.10@gmail.com::" providerId="AD" clId="Web-{90402CA6-DF37-B74E-BF98-237AC5ABD102}" dt="2023-07-31T12:23:43.404" v="304"/>
        <pc:sldMkLst>
          <pc:docMk/>
          <pc:sldMk cId="2889978260" sldId="256"/>
        </pc:sldMkLst>
        <pc:spChg chg="add mod">
          <ac:chgData name="sara.baldinelli.10@gmail.com" userId="S::urn:spo:guest#sara.baldinelli.10@gmail.com::" providerId="AD" clId="Web-{90402CA6-DF37-B74E-BF98-237AC5ABD102}" dt="2023-07-31T09:03:02.502" v="239" actId="1076"/>
          <ac:spMkLst>
            <pc:docMk/>
            <pc:sldMk cId="2889978260" sldId="256"/>
            <ac:spMk id="6" creationId="{DDB6A892-C444-5474-DE45-5BF0489FD779}"/>
          </ac:spMkLst>
        </pc:spChg>
        <pc:spChg chg="add mod">
          <ac:chgData name="sara.baldinelli.10@gmail.com" userId="S::urn:spo:guest#sara.baldinelli.10@gmail.com::" providerId="AD" clId="Web-{90402CA6-DF37-B74E-BF98-237AC5ABD102}" dt="2023-07-31T09:03:17.893" v="241" actId="1076"/>
          <ac:spMkLst>
            <pc:docMk/>
            <pc:sldMk cId="2889978260" sldId="256"/>
            <ac:spMk id="8" creationId="{99CA8432-0001-41C4-2ABC-4BAB935D1712}"/>
          </ac:spMkLst>
        </pc:spChg>
        <pc:spChg chg="add mod">
          <ac:chgData name="sara.baldinelli.10@gmail.com" userId="S::urn:spo:guest#sara.baldinelli.10@gmail.com::" providerId="AD" clId="Web-{90402CA6-DF37-B74E-BF98-237AC5ABD102}" dt="2023-07-31T09:02:38.266" v="234" actId="1076"/>
          <ac:spMkLst>
            <pc:docMk/>
            <pc:sldMk cId="2889978260" sldId="256"/>
            <ac:spMk id="10" creationId="{8A9B8827-91DA-73C3-90CF-1D4ED2083D95}"/>
          </ac:spMkLst>
        </pc:spChg>
        <pc:picChg chg="del mod">
          <ac:chgData name="sara.baldinelli.10@gmail.com" userId="S::urn:spo:guest#sara.baldinelli.10@gmail.com::" providerId="AD" clId="Web-{90402CA6-DF37-B74E-BF98-237AC5ABD102}" dt="2023-07-31T08:47:50.723" v="69"/>
          <ac:picMkLst>
            <pc:docMk/>
            <pc:sldMk cId="2889978260" sldId="256"/>
            <ac:picMk id="2" creationId="{52CCE903-A953-FA98-6020-6264A76EBBB2}"/>
          </ac:picMkLst>
        </pc:picChg>
        <pc:picChg chg="add del mod">
          <ac:chgData name="sara.baldinelli.10@gmail.com" userId="S::urn:spo:guest#sara.baldinelli.10@gmail.com::" providerId="AD" clId="Web-{90402CA6-DF37-B74E-BF98-237AC5ABD102}" dt="2023-07-31T08:47:50.770" v="70"/>
          <ac:picMkLst>
            <pc:docMk/>
            <pc:sldMk cId="2889978260" sldId="256"/>
            <ac:picMk id="3" creationId="{131D9EA0-7F17-58BF-7D5E-844B13650364}"/>
          </ac:picMkLst>
        </pc:picChg>
        <pc:picChg chg="add del mod">
          <ac:chgData name="sara.baldinelli.10@gmail.com" userId="S::urn:spo:guest#sara.baldinelli.10@gmail.com::" providerId="AD" clId="Web-{90402CA6-DF37-B74E-BF98-237AC5ABD102}" dt="2023-07-31T08:47:50.785" v="71"/>
          <ac:picMkLst>
            <pc:docMk/>
            <pc:sldMk cId="2889978260" sldId="256"/>
            <ac:picMk id="4" creationId="{655A195F-D39C-CCA5-4531-8002AA6C6254}"/>
          </ac:picMkLst>
        </pc:picChg>
        <pc:picChg chg="add mod">
          <ac:chgData name="sara.baldinelli.10@gmail.com" userId="S::urn:spo:guest#sara.baldinelli.10@gmail.com::" providerId="AD" clId="Web-{90402CA6-DF37-B74E-BF98-237AC5ABD102}" dt="2023-07-31T12:23:43.404" v="304"/>
          <ac:picMkLst>
            <pc:docMk/>
            <pc:sldMk cId="2889978260" sldId="256"/>
            <ac:picMk id="5" creationId="{4F92FB68-EAD3-F93A-4AF1-7A7A758FE8F9}"/>
          </ac:picMkLst>
        </pc:picChg>
        <pc:picChg chg="add mod">
          <ac:chgData name="sara.baldinelli.10@gmail.com" userId="S::urn:spo:guest#sara.baldinelli.10@gmail.com::" providerId="AD" clId="Web-{90402CA6-DF37-B74E-BF98-237AC5ABD102}" dt="2023-07-31T09:03:12.627" v="240" actId="1076"/>
          <ac:picMkLst>
            <pc:docMk/>
            <pc:sldMk cId="2889978260" sldId="256"/>
            <ac:picMk id="7" creationId="{725D874E-9ED3-BDDB-370F-23BB17194746}"/>
          </ac:picMkLst>
        </pc:picChg>
        <pc:picChg chg="add mod">
          <ac:chgData name="sara.baldinelli.10@gmail.com" userId="S::urn:spo:guest#sara.baldinelli.10@gmail.com::" providerId="AD" clId="Web-{90402CA6-DF37-B74E-BF98-237AC5ABD102}" dt="2023-07-31T09:00:29.326" v="159" actId="14100"/>
          <ac:picMkLst>
            <pc:docMk/>
            <pc:sldMk cId="2889978260" sldId="256"/>
            <ac:picMk id="9" creationId="{FF15094C-D659-4B68-3408-011A74704325}"/>
          </ac:picMkLst>
        </pc:picChg>
      </pc:sldChg>
      <pc:sldChg chg="addSp delSp modSp">
        <pc:chgData name="sara.baldinelli.10@gmail.com" userId="S::urn:spo:guest#sara.baldinelli.10@gmail.com::" providerId="AD" clId="Web-{90402CA6-DF37-B74E-BF98-237AC5ABD102}" dt="2023-07-31T18:45:21.318" v="338"/>
        <pc:sldMkLst>
          <pc:docMk/>
          <pc:sldMk cId="3775900405" sldId="257"/>
        </pc:sldMkLst>
        <pc:picChg chg="add mod">
          <ac:chgData name="sara.baldinelli.10@gmail.com" userId="S::urn:spo:guest#sara.baldinelli.10@gmail.com::" providerId="AD" clId="Web-{90402CA6-DF37-B74E-BF98-237AC5ABD102}" dt="2023-07-31T18:44:25.082" v="335"/>
          <ac:picMkLst>
            <pc:docMk/>
            <pc:sldMk cId="3775900405" sldId="257"/>
            <ac:picMk id="2" creationId="{15B08FA0-02AC-8069-27C6-5E0F69E0B383}"/>
          </ac:picMkLst>
        </pc:picChg>
        <pc:picChg chg="add mod">
          <ac:chgData name="sara.baldinelli.10@gmail.com" userId="S::urn:spo:guest#sara.baldinelli.10@gmail.com::" providerId="AD" clId="Web-{90402CA6-DF37-B74E-BF98-237AC5ABD102}" dt="2023-07-31T18:44:35.082" v="336"/>
          <ac:picMkLst>
            <pc:docMk/>
            <pc:sldMk cId="3775900405" sldId="257"/>
            <ac:picMk id="3" creationId="{437D2A97-F05A-22CE-484C-1BA60D928D04}"/>
          </ac:picMkLst>
        </pc:picChg>
        <pc:picChg chg="del">
          <ac:chgData name="sara.baldinelli.10@gmail.com" userId="S::urn:spo:guest#sara.baldinelli.10@gmail.com::" providerId="AD" clId="Web-{90402CA6-DF37-B74E-BF98-237AC5ABD102}" dt="2023-07-31T09:03:53.284" v="243"/>
          <ac:picMkLst>
            <pc:docMk/>
            <pc:sldMk cId="3775900405" sldId="257"/>
            <ac:picMk id="4" creationId="{FD2D903F-5A54-D06D-C200-B46CF422355D}"/>
          </ac:picMkLst>
        </pc:picChg>
        <pc:picChg chg="del">
          <ac:chgData name="sara.baldinelli.10@gmail.com" userId="S::urn:spo:guest#sara.baldinelli.10@gmail.com::" providerId="AD" clId="Web-{90402CA6-DF37-B74E-BF98-237AC5ABD102}" dt="2023-07-31T09:03:51.753" v="242"/>
          <ac:picMkLst>
            <pc:docMk/>
            <pc:sldMk cId="3775900405" sldId="257"/>
            <ac:picMk id="5" creationId="{17F0A9BD-EB81-A253-B839-84AB62E6DB85}"/>
          </ac:picMkLst>
        </pc:picChg>
        <pc:picChg chg="mod">
          <ac:chgData name="sara.baldinelli.10@gmail.com" userId="S::urn:spo:guest#sara.baldinelli.10@gmail.com::" providerId="AD" clId="Web-{90402CA6-DF37-B74E-BF98-237AC5ABD102}" dt="2023-07-31T18:44:59.958" v="337"/>
          <ac:picMkLst>
            <pc:docMk/>
            <pc:sldMk cId="3775900405" sldId="257"/>
            <ac:picMk id="5" creationId="{9B2BBC60-3ABA-FF5C-D8B9-6D47F6027903}"/>
          </ac:picMkLst>
        </pc:picChg>
        <pc:picChg chg="mod">
          <ac:chgData name="sara.baldinelli.10@gmail.com" userId="S::urn:spo:guest#sara.baldinelli.10@gmail.com::" providerId="AD" clId="Web-{90402CA6-DF37-B74E-BF98-237AC5ABD102}" dt="2023-07-31T18:45:21.318" v="338"/>
          <ac:picMkLst>
            <pc:docMk/>
            <pc:sldMk cId="3775900405" sldId="257"/>
            <ac:picMk id="6" creationId="{61BC3E03-6481-0573-B08D-8F6F562488E6}"/>
          </ac:picMkLst>
        </pc:picChg>
      </pc:sldChg>
      <pc:sldChg chg="addSp delSp modSp">
        <pc:chgData name="sara.baldinelli.10@gmail.com" userId="S::urn:spo:guest#sara.baldinelli.10@gmail.com::" providerId="AD" clId="Web-{90402CA6-DF37-B74E-BF98-237AC5ABD102}" dt="2023-07-31T12:26:59.396" v="333" actId="14100"/>
        <pc:sldMkLst>
          <pc:docMk/>
          <pc:sldMk cId="3979994543" sldId="258"/>
        </pc:sldMkLst>
        <pc:spChg chg="add del mod">
          <ac:chgData name="sara.baldinelli.10@gmail.com" userId="S::urn:spo:guest#sara.baldinelli.10@gmail.com::" providerId="AD" clId="Web-{90402CA6-DF37-B74E-BF98-237AC5ABD102}" dt="2023-07-29T15:42:45.776" v="39"/>
          <ac:spMkLst>
            <pc:docMk/>
            <pc:sldMk cId="3979994543" sldId="258"/>
            <ac:spMk id="3" creationId="{DC077853-6F06-E8C1-19CB-C6EB3C58A857}"/>
          </ac:spMkLst>
        </pc:spChg>
        <pc:picChg chg="add mod ord">
          <ac:chgData name="sara.baldinelli.10@gmail.com" userId="S::urn:spo:guest#sara.baldinelli.10@gmail.com::" providerId="AD" clId="Web-{90402CA6-DF37-B74E-BF98-237AC5ABD102}" dt="2023-07-31T12:26:59.396" v="333" actId="14100"/>
          <ac:picMkLst>
            <pc:docMk/>
            <pc:sldMk cId="3979994543" sldId="258"/>
            <ac:picMk id="4" creationId="{C34274A4-D343-B1B3-0A38-A3107C644D84}"/>
          </ac:picMkLst>
        </pc:picChg>
        <pc:picChg chg="add del mod">
          <ac:chgData name="sara.baldinelli.10@gmail.com" userId="S::urn:spo:guest#sara.baldinelli.10@gmail.com::" providerId="AD" clId="Web-{90402CA6-DF37-B74E-BF98-237AC5ABD102}" dt="2023-07-29T15:44:49.920" v="54"/>
          <ac:picMkLst>
            <pc:docMk/>
            <pc:sldMk cId="3979994543" sldId="258"/>
            <ac:picMk id="5" creationId="{59412CA2-319D-E607-DD0A-FA5B9FDA93BF}"/>
          </ac:picMkLst>
        </pc:picChg>
        <pc:picChg chg="add mod ord">
          <ac:chgData name="sara.baldinelli.10@gmail.com" userId="S::urn:spo:guest#sara.baldinelli.10@gmail.com::" providerId="AD" clId="Web-{90402CA6-DF37-B74E-BF98-237AC5ABD102}" dt="2023-07-31T12:26:43.786" v="331"/>
          <ac:picMkLst>
            <pc:docMk/>
            <pc:sldMk cId="3979994543" sldId="258"/>
            <ac:picMk id="6" creationId="{C2A047AD-0D7C-9B89-BC35-441A0A845558}"/>
          </ac:picMkLst>
        </pc:picChg>
        <pc:picChg chg="add mod">
          <ac:chgData name="sara.baldinelli.10@gmail.com" userId="S::urn:spo:guest#sara.baldinelli.10@gmail.com::" providerId="AD" clId="Web-{90402CA6-DF37-B74E-BF98-237AC5ABD102}" dt="2023-07-31T12:26:52.645" v="332" actId="14100"/>
          <ac:picMkLst>
            <pc:docMk/>
            <pc:sldMk cId="3979994543" sldId="258"/>
            <ac:picMk id="7" creationId="{A6C75B57-AB6C-0E27-BEAD-F5FBF7480063}"/>
          </ac:picMkLst>
        </pc:picChg>
        <pc:picChg chg="del">
          <ac:chgData name="sara.baldinelli.10@gmail.com" userId="S::urn:spo:guest#sara.baldinelli.10@gmail.com::" providerId="AD" clId="Web-{90402CA6-DF37-B74E-BF98-237AC5ABD102}" dt="2023-07-29T15:42:34.276" v="38"/>
          <ac:picMkLst>
            <pc:docMk/>
            <pc:sldMk cId="3979994543" sldId="258"/>
            <ac:picMk id="8" creationId="{5411F45B-12D0-35F0-6AB7-556021C06F77}"/>
          </ac:picMkLst>
        </pc:picChg>
        <pc:picChg chg="del">
          <ac:chgData name="sara.baldinelli.10@gmail.com" userId="S::urn:spo:guest#sara.baldinelli.10@gmail.com::" providerId="AD" clId="Web-{90402CA6-DF37-B74E-BF98-237AC5ABD102}" dt="2023-07-29T15:42:34.276" v="37"/>
          <ac:picMkLst>
            <pc:docMk/>
            <pc:sldMk cId="3979994543" sldId="258"/>
            <ac:picMk id="14" creationId="{0800F62A-6A60-C0F3-719A-AB8BE55985F1}"/>
          </ac:picMkLst>
        </pc:picChg>
        <pc:picChg chg="del">
          <ac:chgData name="sara.baldinelli.10@gmail.com" userId="S::urn:spo:guest#sara.baldinelli.10@gmail.com::" providerId="AD" clId="Web-{90402CA6-DF37-B74E-BF98-237AC5ABD102}" dt="2023-07-29T15:42:34.166" v="36"/>
          <ac:picMkLst>
            <pc:docMk/>
            <pc:sldMk cId="3979994543" sldId="258"/>
            <ac:picMk id="15" creationId="{14E951EA-4B54-CBAC-5910-AAB0C86B152E}"/>
          </ac:picMkLst>
        </pc:picChg>
      </pc:sldChg>
      <pc:sldChg chg="addSp delSp modSp new">
        <pc:chgData name="sara.baldinelli.10@gmail.com" userId="S::urn:spo:guest#sara.baldinelli.10@gmail.com::" providerId="AD" clId="Web-{90402CA6-DF37-B74E-BF98-237AC5ABD102}" dt="2023-07-31T09:06:13.039" v="280" actId="14100"/>
        <pc:sldMkLst>
          <pc:docMk/>
          <pc:sldMk cId="452177806" sldId="259"/>
        </pc:sldMkLst>
        <pc:spChg chg="del">
          <ac:chgData name="sara.baldinelli.10@gmail.com" userId="S::urn:spo:guest#sara.baldinelli.10@gmail.com::" providerId="AD" clId="Web-{90402CA6-DF37-B74E-BF98-237AC5ABD102}" dt="2023-07-29T15:18:55.467" v="5"/>
          <ac:spMkLst>
            <pc:docMk/>
            <pc:sldMk cId="452177806" sldId="259"/>
            <ac:spMk id="2" creationId="{A5334647-774E-D4A9-8F67-6F7959801BE1}"/>
          </ac:spMkLst>
        </pc:spChg>
        <pc:spChg chg="del">
          <ac:chgData name="sara.baldinelli.10@gmail.com" userId="S::urn:spo:guest#sara.baldinelli.10@gmail.com::" providerId="AD" clId="Web-{90402CA6-DF37-B74E-BF98-237AC5ABD102}" dt="2023-07-29T15:18:55.467" v="4"/>
          <ac:spMkLst>
            <pc:docMk/>
            <pc:sldMk cId="452177806" sldId="259"/>
            <ac:spMk id="3" creationId="{838E809E-BCAF-019E-E7C3-4ADFBC74F583}"/>
          </ac:spMkLst>
        </pc:spChg>
        <pc:picChg chg="add mod">
          <ac:chgData name="sara.baldinelli.10@gmail.com" userId="S::urn:spo:guest#sara.baldinelli.10@gmail.com::" providerId="AD" clId="Web-{90402CA6-DF37-B74E-BF98-237AC5ABD102}" dt="2023-07-31T09:06:13.039" v="280" actId="14100"/>
          <ac:picMkLst>
            <pc:docMk/>
            <pc:sldMk cId="452177806" sldId="259"/>
            <ac:picMk id="2" creationId="{B921914F-E4E8-223D-B755-B3C6F9ECA1FC}"/>
          </ac:picMkLst>
        </pc:picChg>
        <pc:picChg chg="add mod">
          <ac:chgData name="sara.baldinelli.10@gmail.com" userId="S::urn:spo:guest#sara.baldinelli.10@gmail.com::" providerId="AD" clId="Web-{90402CA6-DF37-B74E-BF98-237AC5ABD102}" dt="2023-07-31T09:06:00.804" v="276" actId="14100"/>
          <ac:picMkLst>
            <pc:docMk/>
            <pc:sldMk cId="452177806" sldId="259"/>
            <ac:picMk id="3" creationId="{619060BF-829F-1043-4AC1-61B3337568EA}"/>
          </ac:picMkLst>
        </pc:picChg>
      </pc:sldChg>
      <pc:sldChg chg="addSp delSp modSp new">
        <pc:chgData name="sara.baldinelli.10@gmail.com" userId="S::urn:spo:guest#sara.baldinelli.10@gmail.com::" providerId="AD" clId="Web-{90402CA6-DF37-B74E-BF98-237AC5ABD102}" dt="2023-07-31T09:06:59.368" v="291" actId="14100"/>
        <pc:sldMkLst>
          <pc:docMk/>
          <pc:sldMk cId="379219097" sldId="260"/>
        </pc:sldMkLst>
        <pc:spChg chg="del">
          <ac:chgData name="sara.baldinelli.10@gmail.com" userId="S::urn:spo:guest#sara.baldinelli.10@gmail.com::" providerId="AD" clId="Web-{90402CA6-DF37-B74E-BF98-237AC5ABD102}" dt="2023-07-29T15:18:36.154" v="2"/>
          <ac:spMkLst>
            <pc:docMk/>
            <pc:sldMk cId="379219097" sldId="260"/>
            <ac:spMk id="2" creationId="{1E879853-2217-31E3-634D-4497BB193117}"/>
          </ac:spMkLst>
        </pc:spChg>
        <pc:spChg chg="del">
          <ac:chgData name="sara.baldinelli.10@gmail.com" userId="S::urn:spo:guest#sara.baldinelli.10@gmail.com::" providerId="AD" clId="Web-{90402CA6-DF37-B74E-BF98-237AC5ABD102}" dt="2023-07-29T15:18:38.936" v="3"/>
          <ac:spMkLst>
            <pc:docMk/>
            <pc:sldMk cId="379219097" sldId="260"/>
            <ac:spMk id="3" creationId="{303B72C6-9F56-9810-1F7B-830119160206}"/>
          </ac:spMkLst>
        </pc:spChg>
        <pc:picChg chg="add mod">
          <ac:chgData name="sara.baldinelli.10@gmail.com" userId="S::urn:spo:guest#sara.baldinelli.10@gmail.com::" providerId="AD" clId="Web-{90402CA6-DF37-B74E-BF98-237AC5ABD102}" dt="2023-07-31T09:06:59.368" v="291" actId="14100"/>
          <ac:picMkLst>
            <pc:docMk/>
            <pc:sldMk cId="379219097" sldId="260"/>
            <ac:picMk id="2" creationId="{CEF7CBFB-FE12-4216-6304-5AEA6971E5E1}"/>
          </ac:picMkLst>
        </pc:picChg>
        <pc:picChg chg="add mod">
          <ac:chgData name="sara.baldinelli.10@gmail.com" userId="S::urn:spo:guest#sara.baldinelli.10@gmail.com::" providerId="AD" clId="Web-{90402CA6-DF37-B74E-BF98-237AC5ABD102}" dt="2023-07-31T09:06:38.211" v="286" actId="14100"/>
          <ac:picMkLst>
            <pc:docMk/>
            <pc:sldMk cId="379219097" sldId="260"/>
            <ac:picMk id="3" creationId="{B120E101-415D-C354-02E9-2343F12AD1AA}"/>
          </ac:picMkLst>
        </pc:picChg>
      </pc:sldChg>
      <pc:sldChg chg="addSp modSp new ord">
        <pc:chgData name="sara.baldinelli.10@gmail.com" userId="S::urn:spo:guest#sara.baldinelli.10@gmail.com::" providerId="AD" clId="Web-{90402CA6-DF37-B74E-BF98-237AC5ABD102}" dt="2023-07-31T09:08:23.918" v="299" actId="1076"/>
        <pc:sldMkLst>
          <pc:docMk/>
          <pc:sldMk cId="2317112388" sldId="261"/>
        </pc:sldMkLst>
        <pc:picChg chg="add mod">
          <ac:chgData name="sara.baldinelli.10@gmail.com" userId="S::urn:spo:guest#sara.baldinelli.10@gmail.com::" providerId="AD" clId="Web-{90402CA6-DF37-B74E-BF98-237AC5ABD102}" dt="2023-07-31T09:08:23.918" v="299" actId="1076"/>
          <ac:picMkLst>
            <pc:docMk/>
            <pc:sldMk cId="2317112388" sldId="261"/>
            <ac:picMk id="2" creationId="{1191CA3F-DF1A-DBDA-4653-8B5A9FBF5876}"/>
          </ac:picMkLst>
        </pc:picChg>
      </pc:sldChg>
      <pc:sldChg chg="modSp">
        <pc:chgData name="sara.baldinelli.10@gmail.com" userId="S::urn:spo:guest#sara.baldinelli.10@gmail.com::" providerId="AD" clId="Web-{90402CA6-DF37-B74E-BF98-237AC5ABD102}" dt="2023-07-31T18:46:07.132" v="339"/>
        <pc:sldMkLst>
          <pc:docMk/>
          <pc:sldMk cId="2880599666" sldId="262"/>
        </pc:sldMkLst>
        <pc:grpChg chg="mod">
          <ac:chgData name="sara.baldinelli.10@gmail.com" userId="S::urn:spo:guest#sara.baldinelli.10@gmail.com::" providerId="AD" clId="Web-{90402CA6-DF37-B74E-BF98-237AC5ABD102}" dt="2023-07-31T12:25:28.314" v="320" actId="14100"/>
          <ac:grpSpMkLst>
            <pc:docMk/>
            <pc:sldMk cId="2880599666" sldId="262"/>
            <ac:grpSpMk id="12" creationId="{3F9B2B03-AB16-F553-7297-49B5EBEED96E}"/>
          </ac:grpSpMkLst>
        </pc:grpChg>
        <pc:grpChg chg="mod">
          <ac:chgData name="sara.baldinelli.10@gmail.com" userId="S::urn:spo:guest#sara.baldinelli.10@gmail.com::" providerId="AD" clId="Web-{90402CA6-DF37-B74E-BF98-237AC5ABD102}" dt="2023-07-31T12:25:20.329" v="316" actId="14100"/>
          <ac:grpSpMkLst>
            <pc:docMk/>
            <pc:sldMk cId="2880599666" sldId="262"/>
            <ac:grpSpMk id="13" creationId="{33DADD68-3233-4947-057A-16FC7CAC250B}"/>
          </ac:grpSpMkLst>
        </pc:grpChg>
        <pc:grpChg chg="mod">
          <ac:chgData name="sara.baldinelli.10@gmail.com" userId="S::urn:spo:guest#sara.baldinelli.10@gmail.com::" providerId="AD" clId="Web-{90402CA6-DF37-B74E-BF98-237AC5ABD102}" dt="2023-07-31T12:25:22.361" v="318" actId="1076"/>
          <ac:grpSpMkLst>
            <pc:docMk/>
            <pc:sldMk cId="2880599666" sldId="262"/>
            <ac:grpSpMk id="14" creationId="{BAF1DFD7-D322-7FA4-D593-EA557BBFEBAB}"/>
          </ac:grpSpMkLst>
        </pc:grpChg>
        <pc:grpChg chg="mod">
          <ac:chgData name="sara.baldinelli.10@gmail.com" userId="S::urn:spo:guest#sara.baldinelli.10@gmail.com::" providerId="AD" clId="Web-{90402CA6-DF37-B74E-BF98-237AC5ABD102}" dt="2023-07-31T12:25:31.158" v="321" actId="1076"/>
          <ac:grpSpMkLst>
            <pc:docMk/>
            <pc:sldMk cId="2880599666" sldId="262"/>
            <ac:grpSpMk id="15" creationId="{51FABB56-1336-7FF7-01AD-C309DDBF168C}"/>
          </ac:grpSpMkLst>
        </pc:grpChg>
        <pc:picChg chg="mod">
          <ac:chgData name="sara.baldinelli.10@gmail.com" userId="S::urn:spo:guest#sara.baldinelli.10@gmail.com::" providerId="AD" clId="Web-{90402CA6-DF37-B74E-BF98-237AC5ABD102}" dt="2023-07-31T12:23:29.028" v="303"/>
          <ac:picMkLst>
            <pc:docMk/>
            <pc:sldMk cId="2880599666" sldId="262"/>
            <ac:picMk id="2" creationId="{ED7A8D0A-F27B-985E-7455-082A6B8E1214}"/>
          </ac:picMkLst>
        </pc:picChg>
        <pc:picChg chg="mod">
          <ac:chgData name="sara.baldinelli.10@gmail.com" userId="S::urn:spo:guest#sara.baldinelli.10@gmail.com::" providerId="AD" clId="Web-{90402CA6-DF37-B74E-BF98-237AC5ABD102}" dt="2023-07-31T12:28:20.383" v="334"/>
          <ac:picMkLst>
            <pc:docMk/>
            <pc:sldMk cId="2880599666" sldId="262"/>
            <ac:picMk id="4" creationId="{694B8587-026C-62DE-1783-3438DC5E5C95}"/>
          </ac:picMkLst>
        </pc:picChg>
        <pc:picChg chg="mod">
          <ac:chgData name="sara.baldinelli.10@gmail.com" userId="S::urn:spo:guest#sara.baldinelli.10@gmail.com::" providerId="AD" clId="Web-{90402CA6-DF37-B74E-BF98-237AC5ABD102}" dt="2023-07-31T18:46:07.132" v="339"/>
          <ac:picMkLst>
            <pc:docMk/>
            <pc:sldMk cId="2880599666" sldId="262"/>
            <ac:picMk id="5" creationId="{8777A7C9-D65D-BE32-25C4-BA2A8191367C}"/>
          </ac:picMkLst>
        </pc:picChg>
        <pc:picChg chg="mod">
          <ac:chgData name="sara.baldinelli.10@gmail.com" userId="S::urn:spo:guest#sara.baldinelli.10@gmail.com::" providerId="AD" clId="Web-{90402CA6-DF37-B74E-BF98-237AC5ABD102}" dt="2023-07-31T10:52:10.900" v="302"/>
          <ac:picMkLst>
            <pc:docMk/>
            <pc:sldMk cId="2880599666" sldId="262"/>
            <ac:picMk id="6" creationId="{151E52E7-8137-B645-5D7B-F335966CF4C1}"/>
          </ac:picMkLst>
        </pc:picChg>
      </pc:sldChg>
    </pc:docChg>
  </pc:docChgLst>
  <pc:docChgLst>
    <pc:chgData name="PALLOCCA MATTEO" userId="S::matteo.pallocca@ifo.gov.it::8ebdc666-f29b-47ca-a5c9-844790f5583d" providerId="AD" clId="Web-{02C1B65F-9DD2-1206-D425-B41ECF7B2170}"/>
    <pc:docChg chg="modSld">
      <pc:chgData name="PALLOCCA MATTEO" userId="S::matteo.pallocca@ifo.gov.it::8ebdc666-f29b-47ca-a5c9-844790f5583d" providerId="AD" clId="Web-{02C1B65F-9DD2-1206-D425-B41ECF7B2170}" dt="2023-07-28T11:18:45.666" v="1" actId="14100"/>
      <pc:docMkLst>
        <pc:docMk/>
      </pc:docMkLst>
      <pc:sldChg chg="modSp">
        <pc:chgData name="PALLOCCA MATTEO" userId="S::matteo.pallocca@ifo.gov.it::8ebdc666-f29b-47ca-a5c9-844790f5583d" providerId="AD" clId="Web-{02C1B65F-9DD2-1206-D425-B41ECF7B2170}" dt="2023-07-28T11:18:45.666" v="1" actId="14100"/>
        <pc:sldMkLst>
          <pc:docMk/>
          <pc:sldMk cId="3775900405" sldId="257"/>
        </pc:sldMkLst>
        <pc:picChg chg="mod">
          <ac:chgData name="PALLOCCA MATTEO" userId="S::matteo.pallocca@ifo.gov.it::8ebdc666-f29b-47ca-a5c9-844790f5583d" providerId="AD" clId="Web-{02C1B65F-9DD2-1206-D425-B41ECF7B2170}" dt="2023-07-28T11:18:45.666" v="1" actId="14100"/>
          <ac:picMkLst>
            <pc:docMk/>
            <pc:sldMk cId="3775900405" sldId="257"/>
            <ac:picMk id="4" creationId="{FD2D903F-5A54-D06D-C200-B46CF422355D}"/>
          </ac:picMkLst>
        </pc:picChg>
      </pc:sldChg>
    </pc:docChg>
  </pc:docChgLst>
  <pc:docChgLst>
    <pc:chgData name="sara.baldinelli.10@gmail.com" userId="S::urn:spo:guest#sara.baldinelli.10@gmail.com::" providerId="AD" clId="Web-{882C5ADD-043A-1846-9590-53F05612D6DF}"/>
    <pc:docChg chg="addSld delSld modSld">
      <pc:chgData name="sara.baldinelli.10@gmail.com" userId="S::urn:spo:guest#sara.baldinelli.10@gmail.com::" providerId="AD" clId="Web-{882C5ADD-043A-1846-9590-53F05612D6DF}" dt="2023-08-01T14:29:07.230" v="103"/>
      <pc:docMkLst>
        <pc:docMk/>
      </pc:docMkLst>
      <pc:sldChg chg="modSp">
        <pc:chgData name="sara.baldinelli.10@gmail.com" userId="S::urn:spo:guest#sara.baldinelli.10@gmail.com::" providerId="AD" clId="Web-{882C5ADD-043A-1846-9590-53F05612D6DF}" dt="2023-08-01T10:10:39.742" v="53" actId="1076"/>
        <pc:sldMkLst>
          <pc:docMk/>
          <pc:sldMk cId="2889978260" sldId="256"/>
        </pc:sldMkLst>
        <pc:picChg chg="mod">
          <ac:chgData name="sara.baldinelli.10@gmail.com" userId="S::urn:spo:guest#sara.baldinelli.10@gmail.com::" providerId="AD" clId="Web-{882C5ADD-043A-1846-9590-53F05612D6DF}" dt="2023-08-01T10:08:16.878" v="42" actId="1076"/>
          <ac:picMkLst>
            <pc:docMk/>
            <pc:sldMk cId="2889978260" sldId="256"/>
            <ac:picMk id="5" creationId="{4F92FB68-EAD3-F93A-4AF1-7A7A758FE8F9}"/>
          </ac:picMkLst>
        </pc:picChg>
        <pc:picChg chg="mod">
          <ac:chgData name="sara.baldinelli.10@gmail.com" userId="S::urn:spo:guest#sara.baldinelli.10@gmail.com::" providerId="AD" clId="Web-{882C5ADD-043A-1846-9590-53F05612D6DF}" dt="2023-08-01T10:10:00.007" v="46" actId="1076"/>
          <ac:picMkLst>
            <pc:docMk/>
            <pc:sldMk cId="2889978260" sldId="256"/>
            <ac:picMk id="7" creationId="{725D874E-9ED3-BDDB-370F-23BB17194746}"/>
          </ac:picMkLst>
        </pc:picChg>
        <pc:picChg chg="mod">
          <ac:chgData name="sara.baldinelli.10@gmail.com" userId="S::urn:spo:guest#sara.baldinelli.10@gmail.com::" providerId="AD" clId="Web-{882C5ADD-043A-1846-9590-53F05612D6DF}" dt="2023-08-01T10:10:39.742" v="53" actId="1076"/>
          <ac:picMkLst>
            <pc:docMk/>
            <pc:sldMk cId="2889978260" sldId="256"/>
            <ac:picMk id="9" creationId="{FF15094C-D659-4B68-3408-011A74704325}"/>
          </ac:picMkLst>
        </pc:picChg>
      </pc:sldChg>
      <pc:sldChg chg="modSp">
        <pc:chgData name="sara.baldinelli.10@gmail.com" userId="S::urn:spo:guest#sara.baldinelli.10@gmail.com::" providerId="AD" clId="Web-{882C5ADD-043A-1846-9590-53F05612D6DF}" dt="2023-08-01T10:02:53.696" v="39"/>
        <pc:sldMkLst>
          <pc:docMk/>
          <pc:sldMk cId="3979994543" sldId="258"/>
        </pc:sldMkLst>
        <pc:picChg chg="mod">
          <ac:chgData name="sara.baldinelli.10@gmail.com" userId="S::urn:spo:guest#sara.baldinelli.10@gmail.com::" providerId="AD" clId="Web-{882C5ADD-043A-1846-9590-53F05612D6DF}" dt="2023-08-01T10:02:03.742" v="37"/>
          <ac:picMkLst>
            <pc:docMk/>
            <pc:sldMk cId="3979994543" sldId="258"/>
            <ac:picMk id="4" creationId="{C34274A4-D343-B1B3-0A38-A3107C644D84}"/>
          </ac:picMkLst>
        </pc:picChg>
        <pc:picChg chg="mod">
          <ac:chgData name="sara.baldinelli.10@gmail.com" userId="S::urn:spo:guest#sara.baldinelli.10@gmail.com::" providerId="AD" clId="Web-{882C5ADD-043A-1846-9590-53F05612D6DF}" dt="2023-08-01T10:02:53.696" v="39"/>
          <ac:picMkLst>
            <pc:docMk/>
            <pc:sldMk cId="3979994543" sldId="258"/>
            <ac:picMk id="6" creationId="{C2A047AD-0D7C-9B89-BC35-441A0A845558}"/>
          </ac:picMkLst>
        </pc:picChg>
        <pc:picChg chg="mod">
          <ac:chgData name="sara.baldinelli.10@gmail.com" userId="S::urn:spo:guest#sara.baldinelli.10@gmail.com::" providerId="AD" clId="Web-{882C5ADD-043A-1846-9590-53F05612D6DF}" dt="2023-08-01T10:02:29.039" v="38"/>
          <ac:picMkLst>
            <pc:docMk/>
            <pc:sldMk cId="3979994543" sldId="258"/>
            <ac:picMk id="7" creationId="{A6C75B57-AB6C-0E27-BEAD-F5FBF7480063}"/>
          </ac:picMkLst>
        </pc:picChg>
      </pc:sldChg>
      <pc:sldChg chg="modSp">
        <pc:chgData name="sara.baldinelli.10@gmail.com" userId="S::urn:spo:guest#sara.baldinelli.10@gmail.com::" providerId="AD" clId="Web-{882C5ADD-043A-1846-9590-53F05612D6DF}" dt="2023-08-01T09:57:38.718" v="34"/>
        <pc:sldMkLst>
          <pc:docMk/>
          <pc:sldMk cId="2317112388" sldId="261"/>
        </pc:sldMkLst>
        <pc:picChg chg="mod">
          <ac:chgData name="sara.baldinelli.10@gmail.com" userId="S::urn:spo:guest#sara.baldinelli.10@gmail.com::" providerId="AD" clId="Web-{882C5ADD-043A-1846-9590-53F05612D6DF}" dt="2023-08-01T09:57:38.718" v="34"/>
          <ac:picMkLst>
            <pc:docMk/>
            <pc:sldMk cId="2317112388" sldId="261"/>
            <ac:picMk id="4" creationId="{90853B3E-06B8-1752-DE6A-FD47CD3F4805}"/>
          </ac:picMkLst>
        </pc:picChg>
      </pc:sldChg>
      <pc:sldChg chg="modSp">
        <pc:chgData name="sara.baldinelli.10@gmail.com" userId="S::urn:spo:guest#sara.baldinelli.10@gmail.com::" providerId="AD" clId="Web-{882C5ADD-043A-1846-9590-53F05612D6DF}" dt="2023-08-01T10:11:05.649" v="56" actId="1076"/>
        <pc:sldMkLst>
          <pc:docMk/>
          <pc:sldMk cId="2880599666" sldId="262"/>
        </pc:sldMkLst>
        <pc:grpChg chg="mod">
          <ac:chgData name="sara.baldinelli.10@gmail.com" userId="S::urn:spo:guest#sara.baldinelli.10@gmail.com::" providerId="AD" clId="Web-{882C5ADD-043A-1846-9590-53F05612D6DF}" dt="2023-08-01T09:56:40.731" v="30" actId="1076"/>
          <ac:grpSpMkLst>
            <pc:docMk/>
            <pc:sldMk cId="2880599666" sldId="262"/>
            <ac:grpSpMk id="12" creationId="{3F9B2B03-AB16-F553-7297-49B5EBEED96E}"/>
          </ac:grpSpMkLst>
        </pc:grpChg>
        <pc:grpChg chg="mod">
          <ac:chgData name="sara.baldinelli.10@gmail.com" userId="S::urn:spo:guest#sara.baldinelli.10@gmail.com::" providerId="AD" clId="Web-{882C5ADD-043A-1846-9590-53F05612D6DF}" dt="2023-08-01T09:56:52.200" v="32" actId="1076"/>
          <ac:grpSpMkLst>
            <pc:docMk/>
            <pc:sldMk cId="2880599666" sldId="262"/>
            <ac:grpSpMk id="13" creationId="{33DADD68-3233-4947-057A-16FC7CAC250B}"/>
          </ac:grpSpMkLst>
        </pc:grpChg>
        <pc:grpChg chg="mod">
          <ac:chgData name="sara.baldinelli.10@gmail.com" userId="S::urn:spo:guest#sara.baldinelli.10@gmail.com::" providerId="AD" clId="Web-{882C5ADD-043A-1846-9590-53F05612D6DF}" dt="2023-08-01T10:11:05.649" v="56" actId="1076"/>
          <ac:grpSpMkLst>
            <pc:docMk/>
            <pc:sldMk cId="2880599666" sldId="262"/>
            <ac:grpSpMk id="14" creationId="{BAF1DFD7-D322-7FA4-D593-EA557BBFEBAB}"/>
          </ac:grpSpMkLst>
        </pc:grpChg>
        <pc:grpChg chg="mod">
          <ac:chgData name="sara.baldinelli.10@gmail.com" userId="S::urn:spo:guest#sara.baldinelli.10@gmail.com::" providerId="AD" clId="Web-{882C5ADD-043A-1846-9590-53F05612D6DF}" dt="2023-08-01T09:56:58.591" v="33" actId="1076"/>
          <ac:grpSpMkLst>
            <pc:docMk/>
            <pc:sldMk cId="2880599666" sldId="262"/>
            <ac:grpSpMk id="15" creationId="{51FABB56-1336-7FF7-01AD-C309DDBF168C}"/>
          </ac:grpSpMkLst>
        </pc:grpChg>
        <pc:picChg chg="mod">
          <ac:chgData name="sara.baldinelli.10@gmail.com" userId="S::urn:spo:guest#sara.baldinelli.10@gmail.com::" providerId="AD" clId="Web-{882C5ADD-043A-1846-9590-53F05612D6DF}" dt="2023-08-01T10:10:52.336" v="54"/>
          <ac:picMkLst>
            <pc:docMk/>
            <pc:sldMk cId="2880599666" sldId="262"/>
            <ac:picMk id="2" creationId="{ED7A8D0A-F27B-985E-7455-082A6B8E1214}"/>
          </ac:picMkLst>
        </pc:picChg>
        <pc:picChg chg="mod">
          <ac:chgData name="sara.baldinelli.10@gmail.com" userId="S::urn:spo:guest#sara.baldinelli.10@gmail.com::" providerId="AD" clId="Web-{882C5ADD-043A-1846-9590-53F05612D6DF}" dt="2023-08-01T10:01:47.147" v="36"/>
          <ac:picMkLst>
            <pc:docMk/>
            <pc:sldMk cId="2880599666" sldId="262"/>
            <ac:picMk id="4" creationId="{694B8587-026C-62DE-1783-3438DC5E5C95}"/>
          </ac:picMkLst>
        </pc:picChg>
        <pc:picChg chg="mod">
          <ac:chgData name="sara.baldinelli.10@gmail.com" userId="S::urn:spo:guest#sara.baldinelli.10@gmail.com::" providerId="AD" clId="Web-{882C5ADD-043A-1846-9590-53F05612D6DF}" dt="2023-08-01T09:53:57.726" v="5"/>
          <ac:picMkLst>
            <pc:docMk/>
            <pc:sldMk cId="2880599666" sldId="262"/>
            <ac:picMk id="6" creationId="{151E52E7-8137-B645-5D7B-F335966CF4C1}"/>
          </ac:picMkLst>
        </pc:picChg>
      </pc:sldChg>
      <pc:sldChg chg="modSp">
        <pc:chgData name="sara.baldinelli.10@gmail.com" userId="S::urn:spo:guest#sara.baldinelli.10@gmail.com::" providerId="AD" clId="Web-{882C5ADD-043A-1846-9590-53F05612D6DF}" dt="2023-08-01T10:11:27.900" v="58" actId="14100"/>
        <pc:sldMkLst>
          <pc:docMk/>
          <pc:sldMk cId="1130832434" sldId="263"/>
        </pc:sldMkLst>
        <pc:picChg chg="mod">
          <ac:chgData name="sara.baldinelli.10@gmail.com" userId="S::urn:spo:guest#sara.baldinelli.10@gmail.com::" providerId="AD" clId="Web-{882C5ADD-043A-1846-9590-53F05612D6DF}" dt="2023-08-01T09:54:36.509" v="6"/>
          <ac:picMkLst>
            <pc:docMk/>
            <pc:sldMk cId="1130832434" sldId="263"/>
            <ac:picMk id="2" creationId="{CA022C07-ADFE-A574-9D18-C9DB0518A77C}"/>
          </ac:picMkLst>
        </pc:picChg>
        <pc:picChg chg="mod">
          <ac:chgData name="sara.baldinelli.10@gmail.com" userId="S::urn:spo:guest#sara.baldinelli.10@gmail.com::" providerId="AD" clId="Web-{882C5ADD-043A-1846-9590-53F05612D6DF}" dt="2023-08-01T10:11:27.900" v="58" actId="14100"/>
          <ac:picMkLst>
            <pc:docMk/>
            <pc:sldMk cId="1130832434" sldId="263"/>
            <ac:picMk id="4" creationId="{D95FD703-A29E-AAE4-E3B7-CC471CD44131}"/>
          </ac:picMkLst>
        </pc:picChg>
      </pc:sldChg>
      <pc:sldChg chg="new del">
        <pc:chgData name="sara.baldinelli.10@gmail.com" userId="S::urn:spo:guest#sara.baldinelli.10@gmail.com::" providerId="AD" clId="Web-{882C5ADD-043A-1846-9590-53F05612D6DF}" dt="2023-08-01T13:05:59.393" v="68"/>
        <pc:sldMkLst>
          <pc:docMk/>
          <pc:sldMk cId="3352806905" sldId="264"/>
        </pc:sldMkLst>
      </pc:sldChg>
      <pc:sldChg chg="addSp delSp modSp new del">
        <pc:chgData name="sara.baldinelli.10@gmail.com" userId="S::urn:spo:guest#sara.baldinelli.10@gmail.com::" providerId="AD" clId="Web-{882C5ADD-043A-1846-9590-53F05612D6DF}" dt="2023-08-01T13:05:47.065" v="65"/>
        <pc:sldMkLst>
          <pc:docMk/>
          <pc:sldMk cId="3979619658" sldId="264"/>
        </pc:sldMkLst>
        <pc:spChg chg="del">
          <ac:chgData name="sara.baldinelli.10@gmail.com" userId="S::urn:spo:guest#sara.baldinelli.10@gmail.com::" providerId="AD" clId="Web-{882C5ADD-043A-1846-9590-53F05612D6DF}" dt="2023-08-01T11:06:00.336" v="60"/>
          <ac:spMkLst>
            <pc:docMk/>
            <pc:sldMk cId="3979619658" sldId="264"/>
            <ac:spMk id="2" creationId="{2A89D1BF-03FC-1555-88B9-FE59A2CF69F0}"/>
          </ac:spMkLst>
        </pc:spChg>
        <pc:spChg chg="del">
          <ac:chgData name="sara.baldinelli.10@gmail.com" userId="S::urn:spo:guest#sara.baldinelli.10@gmail.com::" providerId="AD" clId="Web-{882C5ADD-043A-1846-9590-53F05612D6DF}" dt="2023-08-01T11:06:01.898" v="61"/>
          <ac:spMkLst>
            <pc:docMk/>
            <pc:sldMk cId="3979619658" sldId="264"/>
            <ac:spMk id="3" creationId="{91DCF4FF-4225-3F10-D14F-F4F222D54522}"/>
          </ac:spMkLst>
        </pc:spChg>
        <pc:picChg chg="add del mod">
          <ac:chgData name="sara.baldinelli.10@gmail.com" userId="S::urn:spo:guest#sara.baldinelli.10@gmail.com::" providerId="AD" clId="Web-{882C5ADD-043A-1846-9590-53F05612D6DF}" dt="2023-08-01T11:10:15.358" v="64"/>
          <ac:picMkLst>
            <pc:docMk/>
            <pc:sldMk cId="3979619658" sldId="264"/>
            <ac:picMk id="4" creationId="{BC178F22-5039-0319-5820-23D293C390BA}"/>
          </ac:picMkLst>
        </pc:picChg>
      </pc:sldChg>
      <pc:sldChg chg="addSp delSp modSp new del">
        <pc:chgData name="sara.baldinelli.10@gmail.com" userId="S::urn:spo:guest#sara.baldinelli.10@gmail.com::" providerId="AD" clId="Web-{882C5ADD-043A-1846-9590-53F05612D6DF}" dt="2023-08-01T14:29:07.230" v="103"/>
        <pc:sldMkLst>
          <pc:docMk/>
          <pc:sldMk cId="4252226290" sldId="265"/>
        </pc:sldMkLst>
        <pc:picChg chg="add del mod">
          <ac:chgData name="sara.baldinelli.10@gmail.com" userId="S::urn:spo:guest#sara.baldinelli.10@gmail.com::" providerId="AD" clId="Web-{882C5ADD-043A-1846-9590-53F05612D6DF}" dt="2023-08-01T13:06:29.973" v="70"/>
          <ac:picMkLst>
            <pc:docMk/>
            <pc:sldMk cId="4252226290" sldId="265"/>
            <ac:picMk id="2" creationId="{2F7880EA-EF9B-A2F5-AEA9-AA4C547EB007}"/>
          </ac:picMkLst>
        </pc:picChg>
        <pc:picChg chg="add del mod">
          <ac:chgData name="sara.baldinelli.10@gmail.com" userId="S::urn:spo:guest#sara.baldinelli.10@gmail.com::" providerId="AD" clId="Web-{882C5ADD-043A-1846-9590-53F05612D6DF}" dt="2023-08-01T13:06:58.866" v="77"/>
          <ac:picMkLst>
            <pc:docMk/>
            <pc:sldMk cId="4252226290" sldId="265"/>
            <ac:picMk id="3" creationId="{15A5A2A0-C854-EDC6-554F-31FE08FC82A5}"/>
          </ac:picMkLst>
        </pc:picChg>
        <pc:picChg chg="add del mod">
          <ac:chgData name="sara.baldinelli.10@gmail.com" userId="S::urn:spo:guest#sara.baldinelli.10@gmail.com::" providerId="AD" clId="Web-{882C5ADD-043A-1846-9590-53F05612D6DF}" dt="2023-08-01T13:07:52.728" v="79"/>
          <ac:picMkLst>
            <pc:docMk/>
            <pc:sldMk cId="4252226290" sldId="265"/>
            <ac:picMk id="4" creationId="{9909BC37-043D-3DDA-6491-11837D991B62}"/>
          </ac:picMkLst>
        </pc:picChg>
        <pc:picChg chg="add del mod">
          <ac:chgData name="sara.baldinelli.10@gmail.com" userId="S::urn:spo:guest#sara.baldinelli.10@gmail.com::" providerId="AD" clId="Web-{882C5ADD-043A-1846-9590-53F05612D6DF}" dt="2023-08-01T13:31:33.950" v="102"/>
          <ac:picMkLst>
            <pc:docMk/>
            <pc:sldMk cId="4252226290" sldId="265"/>
            <ac:picMk id="5" creationId="{6B9DF798-B81F-96A8-08DE-BFCF93B5DC13}"/>
          </ac:picMkLst>
        </pc:picChg>
        <pc:picChg chg="add del mod">
          <ac:chgData name="sara.baldinelli.10@gmail.com" userId="S::urn:spo:guest#sara.baldinelli.10@gmail.com::" providerId="AD" clId="Web-{882C5ADD-043A-1846-9590-53F05612D6DF}" dt="2023-08-01T13:08:57.092" v="89"/>
          <ac:picMkLst>
            <pc:docMk/>
            <pc:sldMk cId="4252226290" sldId="265"/>
            <ac:picMk id="6" creationId="{5AC0E578-369C-72AA-C39B-D1BA3FD92E2C}"/>
          </ac:picMkLst>
        </pc:picChg>
        <pc:picChg chg="add del mod">
          <ac:chgData name="sara.baldinelli.10@gmail.com" userId="S::urn:spo:guest#sara.baldinelli.10@gmail.com::" providerId="AD" clId="Web-{882C5ADD-043A-1846-9590-53F05612D6DF}" dt="2023-08-01T13:31:33.934" v="101"/>
          <ac:picMkLst>
            <pc:docMk/>
            <pc:sldMk cId="4252226290" sldId="265"/>
            <ac:picMk id="7" creationId="{9FFDE462-16D8-0280-91B4-2EE44FA87206}"/>
          </ac:picMkLst>
        </pc:picChg>
      </pc:sldChg>
    </pc:docChg>
  </pc:docChgLst>
  <pc:docChgLst>
    <pc:chgData name="PALLOCCA MATTEO" userId="8ebdc666-f29b-47ca-a5c9-844790f5583d" providerId="ADAL" clId="{7FD9CD64-5677-8046-BDBB-9553C79D41DE}"/>
    <pc:docChg chg="undo custSel addSld delSld modSld">
      <pc:chgData name="PALLOCCA MATTEO" userId="8ebdc666-f29b-47ca-a5c9-844790f5583d" providerId="ADAL" clId="{7FD9CD64-5677-8046-BDBB-9553C79D41DE}" dt="2023-07-31T10:09:21.958" v="216" actId="790"/>
      <pc:docMkLst>
        <pc:docMk/>
      </pc:docMkLst>
      <pc:sldChg chg="addSp modSp mod">
        <pc:chgData name="PALLOCCA MATTEO" userId="8ebdc666-f29b-47ca-a5c9-844790f5583d" providerId="ADAL" clId="{7FD9CD64-5677-8046-BDBB-9553C79D41DE}" dt="2023-07-31T09:55:51.561" v="84" actId="20577"/>
        <pc:sldMkLst>
          <pc:docMk/>
          <pc:sldMk cId="2889978260" sldId="256"/>
        </pc:sldMkLst>
        <pc:spChg chg="add mod">
          <ac:chgData name="PALLOCCA MATTEO" userId="8ebdc666-f29b-47ca-a5c9-844790f5583d" providerId="ADAL" clId="{7FD9CD64-5677-8046-BDBB-9553C79D41DE}" dt="2023-07-31T09:55:51.561" v="84" actId="20577"/>
          <ac:spMkLst>
            <pc:docMk/>
            <pc:sldMk cId="2889978260" sldId="256"/>
            <ac:spMk id="2" creationId="{85C459DF-AE40-7988-BCFE-C2512044802A}"/>
          </ac:spMkLst>
        </pc:spChg>
      </pc:sldChg>
      <pc:sldChg chg="addSp delSp modSp mod setBg">
        <pc:chgData name="PALLOCCA MATTEO" userId="8ebdc666-f29b-47ca-a5c9-844790f5583d" providerId="ADAL" clId="{7FD9CD64-5677-8046-BDBB-9553C79D41DE}" dt="2023-07-31T09:56:52.476" v="108" actId="1076"/>
        <pc:sldMkLst>
          <pc:docMk/>
          <pc:sldMk cId="3775900405" sldId="257"/>
        </pc:sldMkLst>
        <pc:spChg chg="add mod">
          <ac:chgData name="PALLOCCA MATTEO" userId="8ebdc666-f29b-47ca-a5c9-844790f5583d" providerId="ADAL" clId="{7FD9CD64-5677-8046-BDBB-9553C79D41DE}" dt="2023-07-31T09:56:36.370" v="101" actId="26606"/>
          <ac:spMkLst>
            <pc:docMk/>
            <pc:sldMk cId="3775900405" sldId="257"/>
            <ac:spMk id="4" creationId="{6A3EB47B-1B80-3B3F-EB70-CFC29C1CB6B7}"/>
          </ac:spMkLst>
        </pc:spChg>
        <pc:spChg chg="add del">
          <ac:chgData name="PALLOCCA MATTEO" userId="8ebdc666-f29b-47ca-a5c9-844790f5583d" providerId="ADAL" clId="{7FD9CD64-5677-8046-BDBB-9553C79D41DE}" dt="2023-07-31T09:56:36.370" v="101" actId="26606"/>
          <ac:spMkLst>
            <pc:docMk/>
            <pc:sldMk cId="3775900405" sldId="257"/>
            <ac:spMk id="11" creationId="{0855A890-B60B-4670-9DC2-69DC05015AB3}"/>
          </ac:spMkLst>
        </pc:spChg>
        <pc:spChg chg="add del">
          <ac:chgData name="PALLOCCA MATTEO" userId="8ebdc666-f29b-47ca-a5c9-844790f5583d" providerId="ADAL" clId="{7FD9CD64-5677-8046-BDBB-9553C79D41DE}" dt="2023-07-31T09:56:36.370" v="101" actId="26606"/>
          <ac:spMkLst>
            <pc:docMk/>
            <pc:sldMk cId="3775900405" sldId="257"/>
            <ac:spMk id="13" creationId="{90F533E9-6690-41A8-A372-4C6C622D028D}"/>
          </ac:spMkLst>
        </pc:spChg>
        <pc:spChg chg="add del">
          <ac:chgData name="PALLOCCA MATTEO" userId="8ebdc666-f29b-47ca-a5c9-844790f5583d" providerId="ADAL" clId="{7FD9CD64-5677-8046-BDBB-9553C79D41DE}" dt="2023-07-31T09:56:36.370" v="101" actId="26606"/>
          <ac:spMkLst>
            <pc:docMk/>
            <pc:sldMk cId="3775900405" sldId="257"/>
            <ac:spMk id="15" creationId="{99413ED5-9ED4-4772-BCE4-2BCAE6B12E35}"/>
          </ac:spMkLst>
        </pc:spChg>
        <pc:spChg chg="add del">
          <ac:chgData name="PALLOCCA MATTEO" userId="8ebdc666-f29b-47ca-a5c9-844790f5583d" providerId="ADAL" clId="{7FD9CD64-5677-8046-BDBB-9553C79D41DE}" dt="2023-07-31T09:56:36.370" v="101" actId="26606"/>
          <ac:spMkLst>
            <pc:docMk/>
            <pc:sldMk cId="3775900405" sldId="257"/>
            <ac:spMk id="17" creationId="{04357C93-F0CB-4A1C-8F77-4E9063789819}"/>
          </ac:spMkLst>
        </pc:spChg>
        <pc:picChg chg="mod ord">
          <ac:chgData name="PALLOCCA MATTEO" userId="8ebdc666-f29b-47ca-a5c9-844790f5583d" providerId="ADAL" clId="{7FD9CD64-5677-8046-BDBB-9553C79D41DE}" dt="2023-07-31T09:56:36.370" v="101" actId="26606"/>
          <ac:picMkLst>
            <pc:docMk/>
            <pc:sldMk cId="3775900405" sldId="257"/>
            <ac:picMk id="2" creationId="{15B08FA0-02AC-8069-27C6-5E0F69E0B383}"/>
          </ac:picMkLst>
        </pc:picChg>
        <pc:picChg chg="mod ord">
          <ac:chgData name="PALLOCCA MATTEO" userId="8ebdc666-f29b-47ca-a5c9-844790f5583d" providerId="ADAL" clId="{7FD9CD64-5677-8046-BDBB-9553C79D41DE}" dt="2023-07-31T09:56:49.037" v="106" actId="1076"/>
          <ac:picMkLst>
            <pc:docMk/>
            <pc:sldMk cId="3775900405" sldId="257"/>
            <ac:picMk id="3" creationId="{437D2A97-F05A-22CE-484C-1BA60D928D04}"/>
          </ac:picMkLst>
        </pc:picChg>
        <pc:picChg chg="add mod ord">
          <ac:chgData name="PALLOCCA MATTEO" userId="8ebdc666-f29b-47ca-a5c9-844790f5583d" providerId="ADAL" clId="{7FD9CD64-5677-8046-BDBB-9553C79D41DE}" dt="2023-07-31T09:56:52.476" v="108" actId="1076"/>
          <ac:picMkLst>
            <pc:docMk/>
            <pc:sldMk cId="3775900405" sldId="257"/>
            <ac:picMk id="5" creationId="{9B2BBC60-3ABA-FF5C-D8B9-6D47F6027903}"/>
          </ac:picMkLst>
        </pc:picChg>
        <pc:picChg chg="add mod">
          <ac:chgData name="PALLOCCA MATTEO" userId="8ebdc666-f29b-47ca-a5c9-844790f5583d" providerId="ADAL" clId="{7FD9CD64-5677-8046-BDBB-9553C79D41DE}" dt="2023-07-31T09:56:51.061" v="107" actId="1076"/>
          <ac:picMkLst>
            <pc:docMk/>
            <pc:sldMk cId="3775900405" sldId="257"/>
            <ac:picMk id="6" creationId="{61BC3E03-6481-0573-B08D-8F6F562488E6}"/>
          </ac:picMkLst>
        </pc:picChg>
      </pc:sldChg>
      <pc:sldChg chg="addSp modSp mod">
        <pc:chgData name="PALLOCCA MATTEO" userId="8ebdc666-f29b-47ca-a5c9-844790f5583d" providerId="ADAL" clId="{7FD9CD64-5677-8046-BDBB-9553C79D41DE}" dt="2023-07-31T09:56:00.405" v="87" actId="20577"/>
        <pc:sldMkLst>
          <pc:docMk/>
          <pc:sldMk cId="3979994543" sldId="258"/>
        </pc:sldMkLst>
        <pc:spChg chg="add mod">
          <ac:chgData name="PALLOCCA MATTEO" userId="8ebdc666-f29b-47ca-a5c9-844790f5583d" providerId="ADAL" clId="{7FD9CD64-5677-8046-BDBB-9553C79D41DE}" dt="2023-07-31T09:56:00.405" v="87" actId="20577"/>
          <ac:spMkLst>
            <pc:docMk/>
            <pc:sldMk cId="3979994543" sldId="258"/>
            <ac:spMk id="2" creationId="{533DA2D1-F534-2E21-D3BF-150370C98FFF}"/>
          </ac:spMkLst>
        </pc:spChg>
        <pc:picChg chg="mod">
          <ac:chgData name="PALLOCCA MATTEO" userId="8ebdc666-f29b-47ca-a5c9-844790f5583d" providerId="ADAL" clId="{7FD9CD64-5677-8046-BDBB-9553C79D41DE}" dt="2023-07-31T09:50:21.170" v="22" actId="1076"/>
          <ac:picMkLst>
            <pc:docMk/>
            <pc:sldMk cId="3979994543" sldId="258"/>
            <ac:picMk id="4" creationId="{C34274A4-D343-B1B3-0A38-A3107C644D84}"/>
          </ac:picMkLst>
        </pc:picChg>
      </pc:sldChg>
      <pc:sldChg chg="delSp del mod">
        <pc:chgData name="PALLOCCA MATTEO" userId="8ebdc666-f29b-47ca-a5c9-844790f5583d" providerId="ADAL" clId="{7FD9CD64-5677-8046-BDBB-9553C79D41DE}" dt="2023-07-31T09:56:55.117" v="109" actId="2696"/>
        <pc:sldMkLst>
          <pc:docMk/>
          <pc:sldMk cId="452177806" sldId="259"/>
        </pc:sldMkLst>
        <pc:picChg chg="del">
          <ac:chgData name="PALLOCCA MATTEO" userId="8ebdc666-f29b-47ca-a5c9-844790f5583d" providerId="ADAL" clId="{7FD9CD64-5677-8046-BDBB-9553C79D41DE}" dt="2023-07-31T09:56:28.452" v="97" actId="21"/>
          <ac:picMkLst>
            <pc:docMk/>
            <pc:sldMk cId="452177806" sldId="259"/>
            <ac:picMk id="2" creationId="{B921914F-E4E8-223D-B755-B3C6F9ECA1FC}"/>
          </ac:picMkLst>
        </pc:picChg>
        <pc:picChg chg="del">
          <ac:chgData name="PALLOCCA MATTEO" userId="8ebdc666-f29b-47ca-a5c9-844790f5583d" providerId="ADAL" clId="{7FD9CD64-5677-8046-BDBB-9553C79D41DE}" dt="2023-07-31T09:56:28.452" v="97" actId="21"/>
          <ac:picMkLst>
            <pc:docMk/>
            <pc:sldMk cId="452177806" sldId="259"/>
            <ac:picMk id="3" creationId="{619060BF-829F-1043-4AC1-61B3337568EA}"/>
          </ac:picMkLst>
        </pc:picChg>
      </pc:sldChg>
      <pc:sldChg chg="addSp modSp mod">
        <pc:chgData name="PALLOCCA MATTEO" userId="8ebdc666-f29b-47ca-a5c9-844790f5583d" providerId="ADAL" clId="{7FD9CD64-5677-8046-BDBB-9553C79D41DE}" dt="2023-07-31T09:57:06.472" v="120" actId="20577"/>
        <pc:sldMkLst>
          <pc:docMk/>
          <pc:sldMk cId="379219097" sldId="260"/>
        </pc:sldMkLst>
        <pc:spChg chg="add mod">
          <ac:chgData name="PALLOCCA MATTEO" userId="8ebdc666-f29b-47ca-a5c9-844790f5583d" providerId="ADAL" clId="{7FD9CD64-5677-8046-BDBB-9553C79D41DE}" dt="2023-07-31T09:57:06.472" v="120" actId="20577"/>
          <ac:spMkLst>
            <pc:docMk/>
            <pc:sldMk cId="379219097" sldId="260"/>
            <ac:spMk id="4" creationId="{EF2154DE-72F7-6C76-18F2-55E81F3BA76E}"/>
          </ac:spMkLst>
        </pc:spChg>
      </pc:sldChg>
      <pc:sldChg chg="addSp delSp modSp mod">
        <pc:chgData name="PALLOCCA MATTEO" userId="8ebdc666-f29b-47ca-a5c9-844790f5583d" providerId="ADAL" clId="{7FD9CD64-5677-8046-BDBB-9553C79D41DE}" dt="2023-07-31T09:49:24.317" v="15" actId="1037"/>
        <pc:sldMkLst>
          <pc:docMk/>
          <pc:sldMk cId="2317112388" sldId="261"/>
        </pc:sldMkLst>
        <pc:spChg chg="add mod">
          <ac:chgData name="PALLOCCA MATTEO" userId="8ebdc666-f29b-47ca-a5c9-844790f5583d" providerId="ADAL" clId="{7FD9CD64-5677-8046-BDBB-9553C79D41DE}" dt="2023-07-31T09:49:24.317" v="15" actId="1037"/>
          <ac:spMkLst>
            <pc:docMk/>
            <pc:sldMk cId="2317112388" sldId="261"/>
            <ac:spMk id="5" creationId="{9AEEC55B-0721-1A2E-AF62-A9A9E0BFC64E}"/>
          </ac:spMkLst>
        </pc:spChg>
        <pc:picChg chg="del">
          <ac:chgData name="PALLOCCA MATTEO" userId="8ebdc666-f29b-47ca-a5c9-844790f5583d" providerId="ADAL" clId="{7FD9CD64-5677-8046-BDBB-9553C79D41DE}" dt="2023-07-31T09:46:57.671" v="0" actId="478"/>
          <ac:picMkLst>
            <pc:docMk/>
            <pc:sldMk cId="2317112388" sldId="261"/>
            <ac:picMk id="2" creationId="{1191CA3F-DF1A-DBDA-4653-8B5A9FBF5876}"/>
          </ac:picMkLst>
        </pc:picChg>
        <pc:picChg chg="add mod">
          <ac:chgData name="PALLOCCA MATTEO" userId="8ebdc666-f29b-47ca-a5c9-844790f5583d" providerId="ADAL" clId="{7FD9CD64-5677-8046-BDBB-9553C79D41DE}" dt="2023-07-31T09:48:54.098" v="5" actId="1076"/>
          <ac:picMkLst>
            <pc:docMk/>
            <pc:sldMk cId="2317112388" sldId="261"/>
            <ac:picMk id="4" creationId="{90853B3E-06B8-1752-DE6A-FD47CD3F4805}"/>
          </ac:picMkLst>
        </pc:picChg>
      </pc:sldChg>
      <pc:sldChg chg="addSp modSp new mod">
        <pc:chgData name="PALLOCCA MATTEO" userId="8ebdc666-f29b-47ca-a5c9-844790f5583d" providerId="ADAL" clId="{7FD9CD64-5677-8046-BDBB-9553C79D41DE}" dt="2023-07-31T10:09:21.958" v="216" actId="790"/>
        <pc:sldMkLst>
          <pc:docMk/>
          <pc:sldMk cId="2880599666" sldId="262"/>
        </pc:sldMkLst>
        <pc:spChg chg="add mod">
          <ac:chgData name="PALLOCCA MATTEO" userId="8ebdc666-f29b-47ca-a5c9-844790f5583d" providerId="ADAL" clId="{7FD9CD64-5677-8046-BDBB-9553C79D41DE}" dt="2023-07-31T09:50:28.651" v="25" actId="20577"/>
          <ac:spMkLst>
            <pc:docMk/>
            <pc:sldMk cId="2880599666" sldId="262"/>
            <ac:spMk id="3" creationId="{3DA91FDA-8469-B332-B969-16B5903F346E}"/>
          </ac:spMkLst>
        </pc:spChg>
        <pc:spChg chg="add mod">
          <ac:chgData name="PALLOCCA MATTEO" userId="8ebdc666-f29b-47ca-a5c9-844790f5583d" providerId="ADAL" clId="{7FD9CD64-5677-8046-BDBB-9553C79D41DE}" dt="2023-07-31T09:53:56.510" v="69" actId="20577"/>
          <ac:spMkLst>
            <pc:docMk/>
            <pc:sldMk cId="2880599666" sldId="262"/>
            <ac:spMk id="7" creationId="{6134E552-1DAE-980C-F08A-48F5EB0FD435}"/>
          </ac:spMkLst>
        </pc:spChg>
        <pc:spChg chg="add mod">
          <ac:chgData name="PALLOCCA MATTEO" userId="8ebdc666-f29b-47ca-a5c9-844790f5583d" providerId="ADAL" clId="{7FD9CD64-5677-8046-BDBB-9553C79D41DE}" dt="2023-07-31T09:54:09.211" v="73" actId="1076"/>
          <ac:spMkLst>
            <pc:docMk/>
            <pc:sldMk cId="2880599666" sldId="262"/>
            <ac:spMk id="8" creationId="{D84BBEB5-3DC6-7A20-2E2A-C45EB191871A}"/>
          </ac:spMkLst>
        </pc:spChg>
        <pc:spChg chg="add mod">
          <ac:chgData name="PALLOCCA MATTEO" userId="8ebdc666-f29b-47ca-a5c9-844790f5583d" providerId="ADAL" clId="{7FD9CD64-5677-8046-BDBB-9553C79D41DE}" dt="2023-07-31T10:09:21.958" v="216" actId="790"/>
          <ac:spMkLst>
            <pc:docMk/>
            <pc:sldMk cId="2880599666" sldId="262"/>
            <ac:spMk id="9" creationId="{44E220E8-6901-58A3-9487-AC69B789AEB5}"/>
          </ac:spMkLst>
        </pc:spChg>
        <pc:spChg chg="add mod">
          <ac:chgData name="PALLOCCA MATTEO" userId="8ebdc666-f29b-47ca-a5c9-844790f5583d" providerId="ADAL" clId="{7FD9CD64-5677-8046-BDBB-9553C79D41DE}" dt="2023-07-31T09:54:31.244" v="81" actId="14100"/>
          <ac:spMkLst>
            <pc:docMk/>
            <pc:sldMk cId="2880599666" sldId="262"/>
            <ac:spMk id="10" creationId="{41005683-35A8-3868-A360-DF8080E8CA35}"/>
          </ac:spMkLst>
        </pc:spChg>
        <pc:spChg chg="add mod">
          <ac:chgData name="PALLOCCA MATTEO" userId="8ebdc666-f29b-47ca-a5c9-844790f5583d" providerId="ADAL" clId="{7FD9CD64-5677-8046-BDBB-9553C79D41DE}" dt="2023-07-31T10:05:07.555" v="215" actId="20577"/>
          <ac:spMkLst>
            <pc:docMk/>
            <pc:sldMk cId="2880599666" sldId="262"/>
            <ac:spMk id="11" creationId="{2A9B9E7A-E6E5-2083-9252-8837B7867559}"/>
          </ac:spMkLst>
        </pc:spChg>
        <pc:grpChg chg="add">
          <ac:chgData name="PALLOCCA MATTEO" userId="8ebdc666-f29b-47ca-a5c9-844790f5583d" providerId="ADAL" clId="{7FD9CD64-5677-8046-BDBB-9553C79D41DE}" dt="2023-07-31T10:04:29.797" v="199" actId="164"/>
          <ac:grpSpMkLst>
            <pc:docMk/>
            <pc:sldMk cId="2880599666" sldId="262"/>
            <ac:grpSpMk id="12" creationId="{3F9B2B03-AB16-F553-7297-49B5EBEED96E}"/>
          </ac:grpSpMkLst>
        </pc:grpChg>
        <pc:grpChg chg="add">
          <ac:chgData name="PALLOCCA MATTEO" userId="8ebdc666-f29b-47ca-a5c9-844790f5583d" providerId="ADAL" clId="{7FD9CD64-5677-8046-BDBB-9553C79D41DE}" dt="2023-07-31T10:04:33.432" v="200" actId="164"/>
          <ac:grpSpMkLst>
            <pc:docMk/>
            <pc:sldMk cId="2880599666" sldId="262"/>
            <ac:grpSpMk id="13" creationId="{33DADD68-3233-4947-057A-16FC7CAC250B}"/>
          </ac:grpSpMkLst>
        </pc:grpChg>
        <pc:grpChg chg="add">
          <ac:chgData name="PALLOCCA MATTEO" userId="8ebdc666-f29b-47ca-a5c9-844790f5583d" providerId="ADAL" clId="{7FD9CD64-5677-8046-BDBB-9553C79D41DE}" dt="2023-07-31T10:04:38.647" v="201" actId="164"/>
          <ac:grpSpMkLst>
            <pc:docMk/>
            <pc:sldMk cId="2880599666" sldId="262"/>
            <ac:grpSpMk id="14" creationId="{BAF1DFD7-D322-7FA4-D593-EA557BBFEBAB}"/>
          </ac:grpSpMkLst>
        </pc:grpChg>
        <pc:grpChg chg="add">
          <ac:chgData name="PALLOCCA MATTEO" userId="8ebdc666-f29b-47ca-a5c9-844790f5583d" providerId="ADAL" clId="{7FD9CD64-5677-8046-BDBB-9553C79D41DE}" dt="2023-07-31T10:04:45.997" v="202" actId="164"/>
          <ac:grpSpMkLst>
            <pc:docMk/>
            <pc:sldMk cId="2880599666" sldId="262"/>
            <ac:grpSpMk id="15" creationId="{51FABB56-1336-7FF7-01AD-C309DDBF168C}"/>
          </ac:grpSpMkLst>
        </pc:grpChg>
        <pc:picChg chg="add mod">
          <ac:chgData name="PALLOCCA MATTEO" userId="8ebdc666-f29b-47ca-a5c9-844790f5583d" providerId="ADAL" clId="{7FD9CD64-5677-8046-BDBB-9553C79D41DE}" dt="2023-07-31T10:04:18.729" v="196" actId="1035"/>
          <ac:picMkLst>
            <pc:docMk/>
            <pc:sldMk cId="2880599666" sldId="262"/>
            <ac:picMk id="2" creationId="{ED7A8D0A-F27B-985E-7455-082A6B8E1214}"/>
          </ac:picMkLst>
        </pc:picChg>
        <pc:picChg chg="add mod">
          <ac:chgData name="PALLOCCA MATTEO" userId="8ebdc666-f29b-47ca-a5c9-844790f5583d" providerId="ADAL" clId="{7FD9CD64-5677-8046-BDBB-9553C79D41DE}" dt="2023-07-31T09:52:31.123" v="64" actId="1076"/>
          <ac:picMkLst>
            <pc:docMk/>
            <pc:sldMk cId="2880599666" sldId="262"/>
            <ac:picMk id="4" creationId="{694B8587-026C-62DE-1783-3438DC5E5C95}"/>
          </ac:picMkLst>
        </pc:picChg>
        <pc:picChg chg="add mod">
          <ac:chgData name="PALLOCCA MATTEO" userId="8ebdc666-f29b-47ca-a5c9-844790f5583d" providerId="ADAL" clId="{7FD9CD64-5677-8046-BDBB-9553C79D41DE}" dt="2023-07-31T09:52:28.762" v="63" actId="1076"/>
          <ac:picMkLst>
            <pc:docMk/>
            <pc:sldMk cId="2880599666" sldId="262"/>
            <ac:picMk id="5" creationId="{8777A7C9-D65D-BE32-25C4-BA2A8191367C}"/>
          </ac:picMkLst>
        </pc:picChg>
        <pc:picChg chg="add mod">
          <ac:chgData name="PALLOCCA MATTEO" userId="8ebdc666-f29b-47ca-a5c9-844790f5583d" providerId="ADAL" clId="{7FD9CD64-5677-8046-BDBB-9553C79D41DE}" dt="2023-07-31T09:52:22.734" v="61" actId="1076"/>
          <ac:picMkLst>
            <pc:docMk/>
            <pc:sldMk cId="2880599666" sldId="262"/>
            <ac:picMk id="6" creationId="{151E52E7-8137-B645-5D7B-F335966CF4C1}"/>
          </ac:picMkLst>
        </pc:picChg>
      </pc:sldChg>
    </pc:docChg>
  </pc:docChgLst>
  <pc:docChgLst>
    <pc:chgData name="sara.baldinelli.10@gmail.com" userId="S::urn:spo:guest#sara.baldinelli.10@gmail.com::" providerId="AD" clId="Web-{DD3EC596-5356-E236-873C-9D263B6A4E1F}"/>
    <pc:docChg chg="addSld modSld">
      <pc:chgData name="sara.baldinelli.10@gmail.com" userId="S::urn:spo:guest#sara.baldinelli.10@gmail.com::" providerId="AD" clId="Web-{DD3EC596-5356-E236-873C-9D263B6A4E1F}" dt="2023-08-01T09:52:53.799" v="47"/>
      <pc:docMkLst>
        <pc:docMk/>
      </pc:docMkLst>
      <pc:sldChg chg="modSp">
        <pc:chgData name="sara.baldinelli.10@gmail.com" userId="S::urn:spo:guest#sara.baldinelli.10@gmail.com::" providerId="AD" clId="Web-{DD3EC596-5356-E236-873C-9D263B6A4E1F}" dt="2023-08-01T08:30:35.424" v="1"/>
        <pc:sldMkLst>
          <pc:docMk/>
          <pc:sldMk cId="379219097" sldId="260"/>
        </pc:sldMkLst>
        <pc:picChg chg="mod">
          <ac:chgData name="sara.baldinelli.10@gmail.com" userId="S::urn:spo:guest#sara.baldinelli.10@gmail.com::" providerId="AD" clId="Web-{DD3EC596-5356-E236-873C-9D263B6A4E1F}" dt="2023-08-01T08:30:35.424" v="1"/>
          <ac:picMkLst>
            <pc:docMk/>
            <pc:sldMk cId="379219097" sldId="260"/>
            <ac:picMk id="2" creationId="{CEF7CBFB-FE12-4216-6304-5AEA6971E5E1}"/>
          </ac:picMkLst>
        </pc:picChg>
      </pc:sldChg>
      <pc:sldChg chg="modSp">
        <pc:chgData name="sara.baldinelli.10@gmail.com" userId="S::urn:spo:guest#sara.baldinelli.10@gmail.com::" providerId="AD" clId="Web-{DD3EC596-5356-E236-873C-9D263B6A4E1F}" dt="2023-08-01T09:51:23.874" v="44"/>
        <pc:sldMkLst>
          <pc:docMk/>
          <pc:sldMk cId="2880599666" sldId="262"/>
        </pc:sldMkLst>
        <pc:picChg chg="mod">
          <ac:chgData name="sara.baldinelli.10@gmail.com" userId="S::urn:spo:guest#sara.baldinelli.10@gmail.com::" providerId="AD" clId="Web-{DD3EC596-5356-E236-873C-9D263B6A4E1F}" dt="2023-08-01T09:51:23.874" v="44"/>
          <ac:picMkLst>
            <pc:docMk/>
            <pc:sldMk cId="2880599666" sldId="262"/>
            <ac:picMk id="6" creationId="{151E52E7-8137-B645-5D7B-F335966CF4C1}"/>
          </ac:picMkLst>
        </pc:picChg>
      </pc:sldChg>
      <pc:sldChg chg="addSp delSp modSp new">
        <pc:chgData name="sara.baldinelli.10@gmail.com" userId="S::urn:spo:guest#sara.baldinelli.10@gmail.com::" providerId="AD" clId="Web-{DD3EC596-5356-E236-873C-9D263B6A4E1F}" dt="2023-08-01T09:52:53.799" v="47"/>
        <pc:sldMkLst>
          <pc:docMk/>
          <pc:sldMk cId="1130832434" sldId="263"/>
        </pc:sldMkLst>
        <pc:spChg chg="del">
          <ac:chgData name="sara.baldinelli.10@gmail.com" userId="S::urn:spo:guest#sara.baldinelli.10@gmail.com::" providerId="AD" clId="Web-{DD3EC596-5356-E236-873C-9D263B6A4E1F}" dt="2023-08-01T08:33:59.045" v="4"/>
          <ac:spMkLst>
            <pc:docMk/>
            <pc:sldMk cId="1130832434" sldId="263"/>
            <ac:spMk id="2" creationId="{5293C810-88E7-FE11-F199-D25F279DB877}"/>
          </ac:spMkLst>
        </pc:spChg>
        <pc:spChg chg="del">
          <ac:chgData name="sara.baldinelli.10@gmail.com" userId="S::urn:spo:guest#sara.baldinelli.10@gmail.com::" providerId="AD" clId="Web-{DD3EC596-5356-E236-873C-9D263B6A4E1F}" dt="2023-08-01T08:33:58.092" v="3"/>
          <ac:spMkLst>
            <pc:docMk/>
            <pc:sldMk cId="1130832434" sldId="263"/>
            <ac:spMk id="3" creationId="{F1779753-861E-414A-2BE0-B75B86D27C6A}"/>
          </ac:spMkLst>
        </pc:spChg>
        <pc:picChg chg="add mod">
          <ac:chgData name="sara.baldinelli.10@gmail.com" userId="S::urn:spo:guest#sara.baldinelli.10@gmail.com::" providerId="AD" clId="Web-{DD3EC596-5356-E236-873C-9D263B6A4E1F}" dt="2023-08-01T09:52:21.048" v="45"/>
          <ac:picMkLst>
            <pc:docMk/>
            <pc:sldMk cId="1130832434" sldId="263"/>
            <ac:picMk id="2" creationId="{CA022C07-ADFE-A574-9D18-C9DB0518A77C}"/>
          </ac:picMkLst>
        </pc:picChg>
        <pc:picChg chg="add mod">
          <ac:chgData name="sara.baldinelli.10@gmail.com" userId="S::urn:spo:guest#sara.baldinelli.10@gmail.com::" providerId="AD" clId="Web-{DD3EC596-5356-E236-873C-9D263B6A4E1F}" dt="2023-08-01T09:52:53.799" v="47"/>
          <ac:picMkLst>
            <pc:docMk/>
            <pc:sldMk cId="1130832434" sldId="263"/>
            <ac:picMk id="4" creationId="{D95FD703-A29E-AAE4-E3B7-CC471CD44131}"/>
          </ac:picMkLst>
        </pc:picChg>
      </pc:sldChg>
    </pc:docChg>
  </pc:docChgLst>
  <pc:docChgLst>
    <pc:chgData name="sara.baldinelli.10@gmail.com" userId="S::urn:spo:guest#sara.baldinelli.10@gmail.com::" providerId="AD" clId="Web-{F6E064BD-A21D-6FD5-E695-6C7AF5C825A9}"/>
    <pc:docChg chg="addSld delSld">
      <pc:chgData name="sara.baldinelli.10@gmail.com" userId="S::urn:spo:guest#sara.baldinelli.10@gmail.com::" providerId="AD" clId="Web-{F6E064BD-A21D-6FD5-E695-6C7AF5C825A9}" dt="2023-08-01T12:30:18.462" v="1"/>
      <pc:docMkLst>
        <pc:docMk/>
      </pc:docMkLst>
      <pc:sldChg chg="new del">
        <pc:chgData name="sara.baldinelli.10@gmail.com" userId="S::urn:spo:guest#sara.baldinelli.10@gmail.com::" providerId="AD" clId="Web-{F6E064BD-A21D-6FD5-E695-6C7AF5C825A9}" dt="2023-08-01T12:30:18.462" v="1"/>
        <pc:sldMkLst>
          <pc:docMk/>
          <pc:sldMk cId="478684553" sldId="265"/>
        </pc:sldMkLst>
      </pc:sldChg>
    </pc:docChg>
  </pc:docChgLst>
  <pc:docChgLst>
    <pc:chgData name="sara.baldinelli.10@gmail.com" userId="S::urn:spo:guest#sara.baldinelli.10@gmail.com::" providerId="AD" clId="Web-{7EBC324F-7901-B7B9-51A6-27EE9D60C359}"/>
    <pc:docChg chg="addSld delSld modSld">
      <pc:chgData name="sara.baldinelli.10@gmail.com" userId="S::urn:spo:guest#sara.baldinelli.10@gmail.com::" providerId="AD" clId="Web-{7EBC324F-7901-B7B9-51A6-27EE9D60C359}" dt="2023-07-29T13:40:34.458" v="65"/>
      <pc:docMkLst>
        <pc:docMk/>
      </pc:docMkLst>
      <pc:sldChg chg="addSp delSp modSp">
        <pc:chgData name="sara.baldinelli.10@gmail.com" userId="S::urn:spo:guest#sara.baldinelli.10@gmail.com::" providerId="AD" clId="Web-{7EBC324F-7901-B7B9-51A6-27EE9D60C359}" dt="2023-07-29T13:40:34.458" v="65"/>
        <pc:sldMkLst>
          <pc:docMk/>
          <pc:sldMk cId="2889978260" sldId="256"/>
        </pc:sldMkLst>
        <pc:picChg chg="add mod">
          <ac:chgData name="sara.baldinelli.10@gmail.com" userId="S::urn:spo:guest#sara.baldinelli.10@gmail.com::" providerId="AD" clId="Web-{7EBC324F-7901-B7B9-51A6-27EE9D60C359}" dt="2023-07-29T13:40:34.426" v="64" actId="1076"/>
          <ac:picMkLst>
            <pc:docMk/>
            <pc:sldMk cId="2889978260" sldId="256"/>
            <ac:picMk id="2" creationId="{52CCE903-A953-FA98-6020-6264A76EBBB2}"/>
          </ac:picMkLst>
        </pc:picChg>
        <pc:picChg chg="add del mod">
          <ac:chgData name="sara.baldinelli.10@gmail.com" userId="S::urn:spo:guest#sara.baldinelli.10@gmail.com::" providerId="AD" clId="Web-{7EBC324F-7901-B7B9-51A6-27EE9D60C359}" dt="2023-07-29T13:40:13.535" v="60"/>
          <ac:picMkLst>
            <pc:docMk/>
            <pc:sldMk cId="2889978260" sldId="256"/>
            <ac:picMk id="3" creationId="{B54CFBE6-A151-5B0A-1755-E71C8448D457}"/>
          </ac:picMkLst>
        </pc:picChg>
        <pc:picChg chg="del mod modCrop">
          <ac:chgData name="sara.baldinelli.10@gmail.com" userId="S::urn:spo:guest#sara.baldinelli.10@gmail.com::" providerId="AD" clId="Web-{7EBC324F-7901-B7B9-51A6-27EE9D60C359}" dt="2023-07-29T13:40:13.551" v="61"/>
          <ac:picMkLst>
            <pc:docMk/>
            <pc:sldMk cId="2889978260" sldId="256"/>
            <ac:picMk id="13" creationId="{B7A17D18-385D-3940-9838-661A72D6AE0D}"/>
          </ac:picMkLst>
        </pc:picChg>
        <pc:picChg chg="del mod modCrop">
          <ac:chgData name="sara.baldinelli.10@gmail.com" userId="S::urn:spo:guest#sara.baldinelli.10@gmail.com::" providerId="AD" clId="Web-{7EBC324F-7901-B7B9-51A6-27EE9D60C359}" dt="2023-07-29T13:40:34.458" v="65"/>
          <ac:picMkLst>
            <pc:docMk/>
            <pc:sldMk cId="2889978260" sldId="256"/>
            <ac:picMk id="15" creationId="{06BDA6E7-FDBA-FB8A-1F76-F4DBCAD818C9}"/>
          </ac:picMkLst>
        </pc:picChg>
        <pc:picChg chg="del mod modCrop">
          <ac:chgData name="sara.baldinelli.10@gmail.com" userId="S::urn:spo:guest#sara.baldinelli.10@gmail.com::" providerId="AD" clId="Web-{7EBC324F-7901-B7B9-51A6-27EE9D60C359}" dt="2023-07-29T13:39:33.346" v="56"/>
          <ac:picMkLst>
            <pc:docMk/>
            <pc:sldMk cId="2889978260" sldId="256"/>
            <ac:picMk id="22" creationId="{5B920E30-9749-86E3-682E-84D75319F4A8}"/>
          </ac:picMkLst>
        </pc:picChg>
      </pc:sldChg>
      <pc:sldChg chg="addSp delSp modSp new add del">
        <pc:chgData name="sara.baldinelli.10@gmail.com" userId="S::urn:spo:guest#sara.baldinelli.10@gmail.com::" providerId="AD" clId="Web-{7EBC324F-7901-B7B9-51A6-27EE9D60C359}" dt="2023-07-29T13:30:04.893" v="47" actId="1076"/>
        <pc:sldMkLst>
          <pc:docMk/>
          <pc:sldMk cId="3979994543" sldId="258"/>
        </pc:sldMkLst>
        <pc:spChg chg="del">
          <ac:chgData name="sara.baldinelli.10@gmail.com" userId="S::urn:spo:guest#sara.baldinelli.10@gmail.com::" providerId="AD" clId="Web-{7EBC324F-7901-B7B9-51A6-27EE9D60C359}" dt="2023-07-29T13:09:37.066" v="4"/>
          <ac:spMkLst>
            <pc:docMk/>
            <pc:sldMk cId="3979994543" sldId="258"/>
            <ac:spMk id="2" creationId="{10E38753-D138-A8E7-B8DE-FFA25EA79753}"/>
          </ac:spMkLst>
        </pc:spChg>
        <pc:spChg chg="del">
          <ac:chgData name="sara.baldinelli.10@gmail.com" userId="S::urn:spo:guest#sara.baldinelli.10@gmail.com::" providerId="AD" clId="Web-{7EBC324F-7901-B7B9-51A6-27EE9D60C359}" dt="2023-07-29T13:09:23.691" v="1"/>
          <ac:spMkLst>
            <pc:docMk/>
            <pc:sldMk cId="3979994543" sldId="258"/>
            <ac:spMk id="3" creationId="{D7F659F1-28E9-A505-26F8-EAC42184360B}"/>
          </ac:spMkLst>
        </pc:spChg>
        <pc:spChg chg="add del mod">
          <ac:chgData name="sara.baldinelli.10@gmail.com" userId="S::urn:spo:guest#sara.baldinelli.10@gmail.com::" providerId="AD" clId="Web-{7EBC324F-7901-B7B9-51A6-27EE9D60C359}" dt="2023-07-29T13:18:11.270" v="32"/>
          <ac:spMkLst>
            <pc:docMk/>
            <pc:sldMk cId="3979994543" sldId="258"/>
            <ac:spMk id="10" creationId="{3D78D5FB-6907-5393-0DB9-723BB4454EDF}"/>
          </ac:spMkLst>
        </pc:spChg>
        <pc:spChg chg="add del mod">
          <ac:chgData name="sara.baldinelli.10@gmail.com" userId="S::urn:spo:guest#sara.baldinelli.10@gmail.com::" providerId="AD" clId="Web-{7EBC324F-7901-B7B9-51A6-27EE9D60C359}" dt="2023-07-29T13:20:42.290" v="36"/>
          <ac:spMkLst>
            <pc:docMk/>
            <pc:sldMk cId="3979994543" sldId="258"/>
            <ac:spMk id="13" creationId="{14A40585-A29C-BDA8-257D-D60B964C642A}"/>
          </ac:spMkLst>
        </pc:spChg>
        <pc:picChg chg="add del mod ord">
          <ac:chgData name="sara.baldinelli.10@gmail.com" userId="S::urn:spo:guest#sara.baldinelli.10@gmail.com::" providerId="AD" clId="Web-{7EBC324F-7901-B7B9-51A6-27EE9D60C359}" dt="2023-07-29T13:18:10.051" v="31"/>
          <ac:picMkLst>
            <pc:docMk/>
            <pc:sldMk cId="3979994543" sldId="258"/>
            <ac:picMk id="4" creationId="{3BAD35E0-7537-2EFC-7982-5DEE1DD53F42}"/>
          </ac:picMkLst>
        </pc:picChg>
        <pc:picChg chg="add del mod">
          <ac:chgData name="sara.baldinelli.10@gmail.com" userId="S::urn:spo:guest#sara.baldinelli.10@gmail.com::" providerId="AD" clId="Web-{7EBC324F-7901-B7B9-51A6-27EE9D60C359}" dt="2023-07-29T13:12:24.634" v="16"/>
          <ac:picMkLst>
            <pc:docMk/>
            <pc:sldMk cId="3979994543" sldId="258"/>
            <ac:picMk id="5" creationId="{749CCD4F-B79E-7147-E4BB-82B0AD2E6961}"/>
          </ac:picMkLst>
        </pc:picChg>
        <pc:picChg chg="add del mod">
          <ac:chgData name="sara.baldinelli.10@gmail.com" userId="S::urn:spo:guest#sara.baldinelli.10@gmail.com::" providerId="AD" clId="Web-{7EBC324F-7901-B7B9-51A6-27EE9D60C359}" dt="2023-07-29T13:12:25.696" v="17"/>
          <ac:picMkLst>
            <pc:docMk/>
            <pc:sldMk cId="3979994543" sldId="258"/>
            <ac:picMk id="6" creationId="{6A944221-3DD2-68F7-DE5A-E5C43C9EAC37}"/>
          </ac:picMkLst>
        </pc:picChg>
        <pc:picChg chg="add del mod">
          <ac:chgData name="sara.baldinelli.10@gmail.com" userId="S::urn:spo:guest#sara.baldinelli.10@gmail.com::" providerId="AD" clId="Web-{7EBC324F-7901-B7B9-51A6-27EE9D60C359}" dt="2023-07-29T13:21:44.307" v="42"/>
          <ac:picMkLst>
            <pc:docMk/>
            <pc:sldMk cId="3979994543" sldId="258"/>
            <ac:picMk id="7" creationId="{0E7F54DB-6810-5E09-A64C-54E647D2EAD4}"/>
          </ac:picMkLst>
        </pc:picChg>
        <pc:picChg chg="add mod">
          <ac:chgData name="sara.baldinelli.10@gmail.com" userId="S::urn:spo:guest#sara.baldinelli.10@gmail.com::" providerId="AD" clId="Web-{7EBC324F-7901-B7B9-51A6-27EE9D60C359}" dt="2023-07-29T13:30:04.893" v="47" actId="1076"/>
          <ac:picMkLst>
            <pc:docMk/>
            <pc:sldMk cId="3979994543" sldId="258"/>
            <ac:picMk id="8" creationId="{5411F45B-12D0-35F0-6AB7-556021C06F77}"/>
          </ac:picMkLst>
        </pc:picChg>
        <pc:picChg chg="add del mod ord">
          <ac:chgData name="sara.baldinelli.10@gmail.com" userId="S::urn:spo:guest#sara.baldinelli.10@gmail.com::" providerId="AD" clId="Web-{7EBC324F-7901-B7B9-51A6-27EE9D60C359}" dt="2023-07-29T13:20:40.837" v="35"/>
          <ac:picMkLst>
            <pc:docMk/>
            <pc:sldMk cId="3979994543" sldId="258"/>
            <ac:picMk id="11" creationId="{741012A7-453B-FA12-A6C0-51A1164DAE61}"/>
          </ac:picMkLst>
        </pc:picChg>
        <pc:picChg chg="add mod ord">
          <ac:chgData name="sara.baldinelli.10@gmail.com" userId="S::urn:spo:guest#sara.baldinelli.10@gmail.com::" providerId="AD" clId="Web-{7EBC324F-7901-B7B9-51A6-27EE9D60C359}" dt="2023-07-29T13:21:02.041" v="40" actId="1076"/>
          <ac:picMkLst>
            <pc:docMk/>
            <pc:sldMk cId="3979994543" sldId="258"/>
            <ac:picMk id="14" creationId="{0800F62A-6A60-C0F3-719A-AB8BE55985F1}"/>
          </ac:picMkLst>
        </pc:picChg>
        <pc:picChg chg="add mod">
          <ac:chgData name="sara.baldinelli.10@gmail.com" userId="S::urn:spo:guest#sara.baldinelli.10@gmail.com::" providerId="AD" clId="Web-{7EBC324F-7901-B7B9-51A6-27EE9D60C359}" dt="2023-07-29T13:21:55.777" v="45" actId="1076"/>
          <ac:picMkLst>
            <pc:docMk/>
            <pc:sldMk cId="3979994543" sldId="258"/>
            <ac:picMk id="15" creationId="{14E951EA-4B54-CBAC-5910-AAB0C86B152E}"/>
          </ac:picMkLst>
        </pc:picChg>
      </pc:sldChg>
      <pc:sldChg chg="addSp delSp modSp add del replId">
        <pc:chgData name="sara.baldinelli.10@gmail.com" userId="S::urn:spo:guest#sara.baldinelli.10@gmail.com::" providerId="AD" clId="Web-{7EBC324F-7901-B7B9-51A6-27EE9D60C359}" dt="2023-07-29T13:13:24.667" v="28"/>
        <pc:sldMkLst>
          <pc:docMk/>
          <pc:sldMk cId="1429982732" sldId="259"/>
        </pc:sldMkLst>
        <pc:spChg chg="add mod">
          <ac:chgData name="sara.baldinelli.10@gmail.com" userId="S::urn:spo:guest#sara.baldinelli.10@gmail.com::" providerId="AD" clId="Web-{7EBC324F-7901-B7B9-51A6-27EE9D60C359}" dt="2023-07-29T13:12:21.337" v="15"/>
          <ac:spMkLst>
            <pc:docMk/>
            <pc:sldMk cId="1429982732" sldId="259"/>
            <ac:spMk id="3" creationId="{ED51EBB7-74A8-BD2F-0592-043D485E84C8}"/>
          </ac:spMkLst>
        </pc:spChg>
        <pc:picChg chg="del">
          <ac:chgData name="sara.baldinelli.10@gmail.com" userId="S::urn:spo:guest#sara.baldinelli.10@gmail.com::" providerId="AD" clId="Web-{7EBC324F-7901-B7B9-51A6-27EE9D60C359}" dt="2023-07-29T13:12:21.337" v="15"/>
          <ac:picMkLst>
            <pc:docMk/>
            <pc:sldMk cId="1429982732" sldId="259"/>
            <ac:picMk id="4" creationId="{3BAD35E0-7537-2EFC-7982-5DEE1DD53F4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815D91-06BA-A7F6-5F2E-D323075E5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8A8FA1D-2381-6FC2-EF09-F3B0A9EE9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9BDB1-51B3-4A4E-852A-AF4C031C9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907B-35ED-C145-BD4A-D2A8FF7E3201}" type="datetimeFigureOut">
              <a:rPr lang="it-IT" smtClean="0"/>
              <a:t>01/08/2023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7B64C1-5671-D12B-9993-D0C78AAB0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F741FC-8A19-8CE8-BCE6-4D017672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D085-479C-8349-ACFF-0705E2CAA6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2409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421AD4-530B-C67F-1DC9-E038F349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1D63456-59C8-3B74-4640-1DA6614D2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55DAF4-F012-31A8-1DF0-6BA0D8920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907B-35ED-C145-BD4A-D2A8FF7E3201}" type="datetimeFigureOut">
              <a:rPr lang="it-IT" smtClean="0"/>
              <a:t>01/08/2023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A77212-5901-27E0-2AD9-533594E81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179B7A-DAED-64A4-EF0F-C9AD962C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D085-479C-8349-ACFF-0705E2CAA6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62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202AD1B-5884-6F03-60D5-D13B8E92D4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4B79BB-4835-78C7-F38E-5A5359CDD4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483552-3BE6-A468-3C9F-7136A519B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907B-35ED-C145-BD4A-D2A8FF7E3201}" type="datetimeFigureOut">
              <a:rPr lang="it-IT" smtClean="0"/>
              <a:t>01/08/2023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295530-73DC-A816-1F68-C1EFD422F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20649F-E874-A84E-1955-90BF333C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D085-479C-8349-ACFF-0705E2CAA6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774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4DC4F5-F8A4-3F0F-72D0-B00F0B382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6A0BDF-71FF-2183-4515-055CEDBB1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5788B6-53F8-EE3B-1EC2-9805D86C7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907B-35ED-C145-BD4A-D2A8FF7E3201}" type="datetimeFigureOut">
              <a:rPr lang="it-IT" smtClean="0"/>
              <a:t>01/08/2023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6FCA54-C992-B3DA-9312-CB0EFA71C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C467C-3EE7-B07F-8667-E923E0C21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D085-479C-8349-ACFF-0705E2CAA6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6497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372206-397C-530D-1F69-E8E16836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84125F-366E-9CEF-9F1C-937484369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13469A-D9A2-CF60-11A7-CF6E01242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907B-35ED-C145-BD4A-D2A8FF7E3201}" type="datetimeFigureOut">
              <a:rPr lang="it-IT" smtClean="0"/>
              <a:t>01/08/2023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C93E57-ACE2-B495-5509-190D89473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155C70-7094-1CBB-321C-A409DDD0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D085-479C-8349-ACFF-0705E2CAA6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5392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3CE3A9-1C61-D56A-59AE-EDBEEE5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63BB83-38FD-5A42-05CF-5E4C5E9A5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5859E5-B00F-021A-576D-D7D597B94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142934-CF38-D289-8EC2-897EABA68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907B-35ED-C145-BD4A-D2A8FF7E3201}" type="datetimeFigureOut">
              <a:rPr lang="it-IT" smtClean="0"/>
              <a:t>01/08/2023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AB8AECB-B00A-98E2-1CC0-DE3789A5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2881992-37CA-22B8-BDD6-F7FDA63C2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D085-479C-8349-ACFF-0705E2CAA6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694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BB22C5-2F72-E75A-C06F-F18E86E83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7CC544-C963-0784-FC45-B8AB04CB7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EE2D83-0E21-B9F8-C7C4-3C60982E8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F1FDCB-CFCC-6C81-5920-E76E48E12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0292A5E-BA81-F273-0B2B-07AF9B4590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5FB8A16-F501-A06E-75D6-86BA4A2E1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907B-35ED-C145-BD4A-D2A8FF7E3201}" type="datetimeFigureOut">
              <a:rPr lang="it-IT" smtClean="0"/>
              <a:t>01/08/2023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8108EC7-8C17-C4B2-1B51-5A0364A84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2AFB82B-97D0-E26C-A5BF-AC025BEFE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D085-479C-8349-ACFF-0705E2CAA6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1218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B009AF-6353-CC97-348B-10CD166A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A6467D7-296E-DE77-429F-5DB30A8CE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907B-35ED-C145-BD4A-D2A8FF7E3201}" type="datetimeFigureOut">
              <a:rPr lang="it-IT" smtClean="0"/>
              <a:t>01/08/2023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3B41DAE-457D-6070-C200-27A4B47B1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4453EC1-B364-D056-E2EF-67936C7A7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D085-479C-8349-ACFF-0705E2CAA6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1132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1192650-3313-EF75-02B2-3BE617956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907B-35ED-C145-BD4A-D2A8FF7E3201}" type="datetimeFigureOut">
              <a:rPr lang="it-IT" smtClean="0"/>
              <a:t>01/08/2023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556699-9CB1-16EE-4896-BE617E90C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3E8BFA-B051-C093-9FF7-494234F46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D085-479C-8349-ACFF-0705E2CAA6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3811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F234F1-CDD8-B456-D7D4-1DAA02DA6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26F335-0208-BD03-C7BF-7000ED971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F102C48-8BBA-5E5A-13C2-04489D2F5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C37A62F-94FD-84CF-304B-EB7428C4D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907B-35ED-C145-BD4A-D2A8FF7E3201}" type="datetimeFigureOut">
              <a:rPr lang="it-IT" smtClean="0"/>
              <a:t>01/08/2023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A7F178F-D584-296F-A009-5CA7C522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0FC3B8-BFF1-E24B-E134-98AEAC8C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D085-479C-8349-ACFF-0705E2CAA6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2323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CA834-59BF-C2F6-3A74-D53A2EDB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C82C99D-8D10-D76C-AA00-D5172E5AE8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88E3609-556E-6ECA-457C-BFB90AD77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CC2BA3-2B9D-CA2D-5299-E8C01F823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4907B-35ED-C145-BD4A-D2A8FF7E3201}" type="datetimeFigureOut">
              <a:rPr lang="it-IT" smtClean="0"/>
              <a:t>01/08/2023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343CF5-52F9-7F42-4CB4-4EFD21A9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7CE46F9-F154-0B09-9B88-F44F6045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D085-479C-8349-ACFF-0705E2CAA6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703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25DC1FD-694F-9361-D810-645914E96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414A59-CFF7-7F79-9E23-17401B67C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F4CF9A-4EC0-5C97-2BAD-3C2EA5A95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4907B-35ED-C145-BD4A-D2A8FF7E3201}" type="datetimeFigureOut">
              <a:rPr lang="it-IT" smtClean="0"/>
              <a:t>01/08/2023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B0AB49-4134-ACBF-FF71-645600CCF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F96C89-0652-7150-0D26-99D64219F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DD085-479C-8349-ACFF-0705E2CAA6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3347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90853B3E-06B8-1752-DE6A-FD47CD3F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" y="766168"/>
            <a:ext cx="12183204" cy="532566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AEEC55B-0721-1A2E-AF62-A9A9E0BFC64E}"/>
              </a:ext>
            </a:extLst>
          </p:cNvPr>
          <p:cNvSpPr txBox="1"/>
          <p:nvPr/>
        </p:nvSpPr>
        <p:spPr>
          <a:xfrm>
            <a:off x="112540" y="627419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0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17112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A91FDA-8469-B332-B969-16B5903F346E}"/>
              </a:ext>
            </a:extLst>
          </p:cNvPr>
          <p:cNvSpPr txBox="1"/>
          <p:nvPr/>
        </p:nvSpPr>
        <p:spPr>
          <a:xfrm>
            <a:off x="112540" y="6274190"/>
            <a:ext cx="3802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000"/>
              <a:t>2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F9B2B03-AB16-F553-7297-49B5EBEED96E}"/>
              </a:ext>
            </a:extLst>
          </p:cNvPr>
          <p:cNvGrpSpPr/>
          <p:nvPr/>
        </p:nvGrpSpPr>
        <p:grpSpPr>
          <a:xfrm>
            <a:off x="303391" y="497531"/>
            <a:ext cx="3595637" cy="3751741"/>
            <a:chOff x="234118" y="497531"/>
            <a:chExt cx="4270664" cy="4444468"/>
          </a:xfrm>
        </p:grpSpPr>
        <p:pic>
          <p:nvPicPr>
            <p:cNvPr id="2" name="Immagine 5" descr="Immagine che contiene cerchio, schermata&#10;&#10;Descrizione generata automaticamente">
              <a:extLst>
                <a:ext uri="{FF2B5EF4-FFF2-40B4-BE49-F238E27FC236}">
                  <a16:creationId xmlns:a16="http://schemas.microsoft.com/office/drawing/2014/main" id="{ED7A8D0A-F27B-985E-7455-082A6B8E1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432" y="497531"/>
              <a:ext cx="4155350" cy="401437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6134E552-1DAE-980C-F08A-48F5EB0FD435}"/>
                </a:ext>
              </a:extLst>
            </p:cNvPr>
            <p:cNvSpPr txBox="1"/>
            <p:nvPr/>
          </p:nvSpPr>
          <p:spPr>
            <a:xfrm>
              <a:off x="234118" y="4388001"/>
              <a:ext cx="40748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000"/>
                <a:t>A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3DADD68-3233-4947-057A-16FC7CAC250B}"/>
              </a:ext>
            </a:extLst>
          </p:cNvPr>
          <p:cNvGrpSpPr/>
          <p:nvPr/>
        </p:nvGrpSpPr>
        <p:grpSpPr>
          <a:xfrm>
            <a:off x="5357376" y="518590"/>
            <a:ext cx="5477529" cy="2768430"/>
            <a:chOff x="4620098" y="909035"/>
            <a:chExt cx="4025840" cy="2031621"/>
          </a:xfrm>
        </p:grpSpPr>
        <p:pic>
          <p:nvPicPr>
            <p:cNvPr id="4" name="Immagine 4" descr="Immagine che contiene testo, diagramma, linea, Carattere&#10;&#10;Descrizione generata automaticamente">
              <a:extLst>
                <a:ext uri="{FF2B5EF4-FFF2-40B4-BE49-F238E27FC236}">
                  <a16:creationId xmlns:a16="http://schemas.microsoft.com/office/drawing/2014/main" id="{694B8587-026C-62DE-1783-3438DC5E5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8316" y="909035"/>
              <a:ext cx="3967622" cy="133693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D84BBEB5-3DC6-7A20-2E2A-C45EB191871A}"/>
                </a:ext>
              </a:extLst>
            </p:cNvPr>
            <p:cNvSpPr txBox="1"/>
            <p:nvPr/>
          </p:nvSpPr>
          <p:spPr>
            <a:xfrm>
              <a:off x="4620098" y="2386658"/>
              <a:ext cx="40748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000"/>
                <a:t>B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BAF1DFD7-D322-7FA4-D593-EA557BBFEBAB}"/>
              </a:ext>
            </a:extLst>
          </p:cNvPr>
          <p:cNvGrpSpPr/>
          <p:nvPr/>
        </p:nvGrpSpPr>
        <p:grpSpPr>
          <a:xfrm>
            <a:off x="926921" y="4272509"/>
            <a:ext cx="3063207" cy="2458877"/>
            <a:chOff x="8773631" y="431020"/>
            <a:chExt cx="3063207" cy="2458877"/>
          </a:xfrm>
        </p:grpSpPr>
        <p:pic>
          <p:nvPicPr>
            <p:cNvPr id="5" name="Immagine 5" descr="Immagine che contiene testo, diagramma, linea, Piano&#10;&#10;Descrizione generata automaticamente">
              <a:extLst>
                <a:ext uri="{FF2B5EF4-FFF2-40B4-BE49-F238E27FC236}">
                  <a16:creationId xmlns:a16="http://schemas.microsoft.com/office/drawing/2014/main" id="{8777A7C9-D65D-BE32-25C4-BA2A81913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0635" y="431020"/>
              <a:ext cx="2866203" cy="2292963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44E220E8-6901-58A3-9487-AC69B789AEB5}"/>
                </a:ext>
              </a:extLst>
            </p:cNvPr>
            <p:cNvSpPr txBox="1"/>
            <p:nvPr/>
          </p:nvSpPr>
          <p:spPr>
            <a:xfrm>
              <a:off x="8773631" y="2335899"/>
              <a:ext cx="3898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000"/>
                <a:t>C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51FABB56-1336-7FF7-01AD-C309DDBF168C}"/>
              </a:ext>
            </a:extLst>
          </p:cNvPr>
          <p:cNvGrpSpPr/>
          <p:nvPr/>
        </p:nvGrpSpPr>
        <p:grpSpPr>
          <a:xfrm>
            <a:off x="4588610" y="3348262"/>
            <a:ext cx="7095035" cy="3340199"/>
            <a:chOff x="4620098" y="3291584"/>
            <a:chExt cx="7095035" cy="3340199"/>
          </a:xfrm>
        </p:grpSpPr>
        <p:pic>
          <p:nvPicPr>
            <p:cNvPr id="6" name="Immagine 2" descr="Immagine che contiene testo, schermata, diagramma, Diagramma&#10;&#10;Descrizione generata automaticamente">
              <a:extLst>
                <a:ext uri="{FF2B5EF4-FFF2-40B4-BE49-F238E27FC236}">
                  <a16:creationId xmlns:a16="http://schemas.microsoft.com/office/drawing/2014/main" id="{151E52E7-8137-B645-5D7B-F335966CF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1038" y="3291584"/>
              <a:ext cx="6354095" cy="3300828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41005683-35A8-3868-A360-DF8080E8CA35}"/>
                </a:ext>
              </a:extLst>
            </p:cNvPr>
            <p:cNvSpPr txBox="1"/>
            <p:nvPr/>
          </p:nvSpPr>
          <p:spPr>
            <a:xfrm>
              <a:off x="4620098" y="6077785"/>
              <a:ext cx="68649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000"/>
                <a:t>D</a:t>
              </a:r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A9B9E7A-E6E5-2083-9252-8837B7867559}"/>
              </a:ext>
            </a:extLst>
          </p:cNvPr>
          <p:cNvSpPr txBox="1"/>
          <p:nvPr/>
        </p:nvSpPr>
        <p:spPr>
          <a:xfrm>
            <a:off x="234118" y="144834"/>
            <a:ext cx="467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/>
              <a:t>Digital </a:t>
            </a:r>
            <a:r>
              <a:rPr lang="it-IT" b="1" err="1"/>
              <a:t>Maturity</a:t>
            </a:r>
            <a:r>
              <a:rPr lang="it-IT" b="1"/>
              <a:t> </a:t>
            </a:r>
            <a:r>
              <a:rPr lang="it-IT" b="1" err="1"/>
              <a:t>Landscape</a:t>
            </a:r>
            <a:r>
              <a:rPr lang="it-IT" b="1"/>
              <a:t> over </a:t>
            </a:r>
            <a:r>
              <a:rPr lang="it-IT" b="1" err="1"/>
              <a:t>all</a:t>
            </a:r>
            <a:r>
              <a:rPr lang="it-IT" b="1"/>
              <a:t> </a:t>
            </a:r>
            <a:r>
              <a:rPr lang="it-IT" b="1" err="1"/>
              <a:t>Dimensions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880599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5" descr="Immagine che contiene cerchio, schermata&#10;&#10;Descrizione generata automaticamente">
            <a:extLst>
              <a:ext uri="{FF2B5EF4-FFF2-40B4-BE49-F238E27FC236}">
                <a16:creationId xmlns:a16="http://schemas.microsoft.com/office/drawing/2014/main" id="{4F92FB68-EAD3-F93A-4AF1-7A7A758FE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34" y="674773"/>
            <a:ext cx="3261164" cy="31587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B6A892-C444-5474-DE45-5BF0489FD779}"/>
              </a:ext>
            </a:extLst>
          </p:cNvPr>
          <p:cNvSpPr txBox="1"/>
          <p:nvPr/>
        </p:nvSpPr>
        <p:spPr>
          <a:xfrm>
            <a:off x="231322" y="299357"/>
            <a:ext cx="3416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b="1" err="1">
                <a:cs typeface="Calibri"/>
              </a:rPr>
              <a:t>Median</a:t>
            </a:r>
            <a:r>
              <a:rPr lang="it-IT" sz="1400" b="1">
                <a:cs typeface="Calibri"/>
              </a:rPr>
              <a:t> and IQR range </a:t>
            </a:r>
            <a:r>
              <a:rPr lang="it-IT" sz="1400" b="1" err="1">
                <a:cs typeface="Calibri"/>
              </a:rPr>
              <a:t>across</a:t>
            </a:r>
            <a:r>
              <a:rPr lang="it-IT" sz="1400" b="1">
                <a:cs typeface="Calibri"/>
              </a:rPr>
              <a:t> </a:t>
            </a:r>
            <a:r>
              <a:rPr lang="it-IT" sz="1400" b="1" err="1">
                <a:cs typeface="Calibri"/>
              </a:rPr>
              <a:t>all</a:t>
            </a:r>
            <a:r>
              <a:rPr lang="it-IT" sz="1400" b="1">
                <a:cs typeface="Calibri"/>
              </a:rPr>
              <a:t> </a:t>
            </a:r>
            <a:r>
              <a:rPr lang="it-IT" sz="1400" b="1" err="1">
                <a:cs typeface="Calibri"/>
              </a:rPr>
              <a:t>questions</a:t>
            </a:r>
            <a:endParaRPr lang="it-IT" sz="1400" b="1">
              <a:cs typeface="Calibri"/>
            </a:endParaRPr>
          </a:p>
        </p:txBody>
      </p:sp>
      <p:pic>
        <p:nvPicPr>
          <p:cNvPr id="7" name="Immagine 7" descr="Immagine che contiene cerchio, schermata, arte, stella&#10;&#10;Descrizione generata automaticamente">
            <a:extLst>
              <a:ext uri="{FF2B5EF4-FFF2-40B4-BE49-F238E27FC236}">
                <a16:creationId xmlns:a16="http://schemas.microsoft.com/office/drawing/2014/main" id="{725D874E-9ED3-BDDB-370F-23BB17194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250" y="699985"/>
            <a:ext cx="3647165" cy="300149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9CA8432-0001-41C4-2ABC-4BAB935D1712}"/>
              </a:ext>
            </a:extLst>
          </p:cNvPr>
          <p:cNvSpPr txBox="1"/>
          <p:nvPr/>
        </p:nvSpPr>
        <p:spPr>
          <a:xfrm>
            <a:off x="8028214" y="299357"/>
            <a:ext cx="32602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b="1">
                <a:cs typeface="Calibri"/>
              </a:rPr>
              <a:t>Sample hospital </a:t>
            </a:r>
            <a:r>
              <a:rPr lang="it-IT" sz="1400" b="1" err="1">
                <a:cs typeface="Calibri"/>
              </a:rPr>
              <a:t>compared</a:t>
            </a:r>
            <a:r>
              <a:rPr lang="it-IT" sz="1400" b="1">
                <a:cs typeface="Calibri"/>
              </a:rPr>
              <a:t> to </a:t>
            </a:r>
            <a:r>
              <a:rPr lang="it-IT" sz="1400" b="1" err="1">
                <a:cs typeface="Calibri"/>
              </a:rPr>
              <a:t>median</a:t>
            </a:r>
            <a:endParaRPr lang="it-IT" b="1">
              <a:cs typeface="Calibri"/>
            </a:endParaRPr>
          </a:p>
        </p:txBody>
      </p:sp>
      <p:pic>
        <p:nvPicPr>
          <p:cNvPr id="9" name="Immagine 9" descr="Immagine che contiene cerchio, schermata, arte&#10;&#10;Descrizione generata automaticamente">
            <a:extLst>
              <a:ext uri="{FF2B5EF4-FFF2-40B4-BE49-F238E27FC236}">
                <a16:creationId xmlns:a16="http://schemas.microsoft.com/office/drawing/2014/main" id="{FF15094C-D659-4B68-3408-011A74704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530" y="3374685"/>
            <a:ext cx="3914708" cy="337585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9B8827-91DA-73C3-90CF-1D4ED2083D95}"/>
              </a:ext>
            </a:extLst>
          </p:cNvPr>
          <p:cNvSpPr txBox="1"/>
          <p:nvPr/>
        </p:nvSpPr>
        <p:spPr>
          <a:xfrm>
            <a:off x="3857624" y="2762250"/>
            <a:ext cx="36820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b="1" err="1">
                <a:cs typeface="Calibri"/>
              </a:rPr>
              <a:t>Average</a:t>
            </a:r>
            <a:r>
              <a:rPr lang="it-IT" sz="1400" b="1">
                <a:cs typeface="Calibri"/>
              </a:rPr>
              <a:t> score of centers with </a:t>
            </a:r>
            <a:r>
              <a:rPr lang="it-IT" sz="1400" b="1" err="1">
                <a:cs typeface="Calibri"/>
              </a:rPr>
              <a:t>OECI's</a:t>
            </a:r>
            <a:r>
              <a:rPr lang="it-IT" sz="1400" b="1">
                <a:cs typeface="Calibri"/>
              </a:rPr>
              <a:t> CC or CCC </a:t>
            </a:r>
            <a:r>
              <a:rPr lang="it-IT" sz="1400" b="1" err="1">
                <a:cs typeface="Calibri"/>
              </a:rPr>
              <a:t>accreditation</a:t>
            </a:r>
            <a:r>
              <a:rPr lang="it-IT" sz="1400" b="1">
                <a:cs typeface="Calibri"/>
              </a:rPr>
              <a:t> vs centers </a:t>
            </a:r>
            <a:r>
              <a:rPr lang="it-IT" sz="1400" b="1" err="1">
                <a:cs typeface="Calibri"/>
              </a:rPr>
              <a:t>without</a:t>
            </a:r>
            <a:r>
              <a:rPr lang="it-IT" sz="1400" b="1">
                <a:cs typeface="Calibri"/>
              </a:rPr>
              <a:t> </a:t>
            </a:r>
            <a:r>
              <a:rPr lang="it-IT" sz="1400" b="1" err="1">
                <a:cs typeface="Calibri"/>
              </a:rPr>
              <a:t>accreditation</a:t>
            </a:r>
            <a:endParaRPr lang="it-IT" b="1">
              <a:cs typeface="Calibri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5C459DF-AE40-7988-BCFE-C2512044802A}"/>
              </a:ext>
            </a:extLst>
          </p:cNvPr>
          <p:cNvSpPr txBox="1"/>
          <p:nvPr/>
        </p:nvSpPr>
        <p:spPr>
          <a:xfrm>
            <a:off x="112540" y="6274190"/>
            <a:ext cx="5565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00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2889978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C34274A4-D343-B1B3-0A38-A3107C644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43" y="501878"/>
            <a:ext cx="5773484" cy="1948404"/>
          </a:xfrm>
        </p:spPr>
      </p:pic>
      <p:pic>
        <p:nvPicPr>
          <p:cNvPr id="7" name="Immagine 8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A6C75B57-AB6C-0E27-BEAD-F5FBF7480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155" y="1041915"/>
            <a:ext cx="5737763" cy="32803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33DA2D1-F534-2E21-D3BF-150370C98FFF}"/>
              </a:ext>
            </a:extLst>
          </p:cNvPr>
          <p:cNvSpPr txBox="1"/>
          <p:nvPr/>
        </p:nvSpPr>
        <p:spPr>
          <a:xfrm>
            <a:off x="112540" y="6274190"/>
            <a:ext cx="5565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000"/>
              <a:t>S2</a:t>
            </a:r>
          </a:p>
        </p:txBody>
      </p:sp>
      <p:pic>
        <p:nvPicPr>
          <p:cNvPr id="6" name="Immagine 6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2A047AD-0D7C-9B89-BC35-441A0A845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3" y="3705207"/>
            <a:ext cx="6765554" cy="312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94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15B08FA0-02AC-8069-27C6-5E0F69E0B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3" y="64226"/>
            <a:ext cx="3612487" cy="2889990"/>
          </a:xfrm>
          <a:prstGeom prst="rect">
            <a:avLst/>
          </a:prstGeom>
        </p:spPr>
      </p:pic>
      <p:pic>
        <p:nvPicPr>
          <p:cNvPr id="3" name="Immagine 5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437D2A97-F05A-22CE-484C-1BA60D928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045" y="64226"/>
            <a:ext cx="3612487" cy="288999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A3EB47B-1B80-3B3F-EB70-CFC29C1CB6B7}"/>
              </a:ext>
            </a:extLst>
          </p:cNvPr>
          <p:cNvSpPr txBox="1"/>
          <p:nvPr/>
        </p:nvSpPr>
        <p:spPr>
          <a:xfrm>
            <a:off x="112540" y="6274190"/>
            <a:ext cx="5565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000"/>
              <a:t>S3</a:t>
            </a:r>
          </a:p>
        </p:txBody>
      </p:sp>
      <p:pic>
        <p:nvPicPr>
          <p:cNvPr id="5" name="Immagine 2" descr="Immagine che contiene testo, diagramma, Parallelo, linea&#10;&#10;Descrizione generata automaticamente">
            <a:extLst>
              <a:ext uri="{FF2B5EF4-FFF2-40B4-BE49-F238E27FC236}">
                <a16:creationId xmlns:a16="http://schemas.microsoft.com/office/drawing/2014/main" id="{9B2BBC60-3ABA-FF5C-D8B9-6D47F6027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23" y="3070554"/>
            <a:ext cx="3738346" cy="2990677"/>
          </a:xfrm>
          <a:prstGeom prst="rect">
            <a:avLst/>
          </a:prstGeom>
        </p:spPr>
      </p:pic>
      <p:pic>
        <p:nvPicPr>
          <p:cNvPr id="6" name="Immagine 3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61BC3E03-6481-0573-B08D-8F6F56248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755" y="3070554"/>
            <a:ext cx="3807068" cy="304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00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CEF7CBFB-FE12-4216-6304-5AEA6971E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758" y="3141890"/>
            <a:ext cx="6505572" cy="3717470"/>
          </a:xfrm>
          <a:prstGeom prst="rect">
            <a:avLst/>
          </a:prstGeom>
        </p:spPr>
      </p:pic>
      <p:pic>
        <p:nvPicPr>
          <p:cNvPr id="3" name="Immagine 3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B120E101-415D-C354-02E9-2343F12AD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" y="-1692"/>
            <a:ext cx="6607628" cy="314663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F2154DE-72F7-6C76-18F2-55E81F3BA76E}"/>
              </a:ext>
            </a:extLst>
          </p:cNvPr>
          <p:cNvSpPr txBox="1"/>
          <p:nvPr/>
        </p:nvSpPr>
        <p:spPr>
          <a:xfrm>
            <a:off x="112540" y="6274190"/>
            <a:ext cx="16709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000"/>
              <a:t>S4 / extra</a:t>
            </a:r>
          </a:p>
        </p:txBody>
      </p:sp>
    </p:spTree>
    <p:extLst>
      <p:ext uri="{BB962C8B-B14F-4D97-AF65-F5344CB8AC3E}">
        <p14:creationId xmlns:p14="http://schemas.microsoft.com/office/powerpoint/2010/main" val="37921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D95FD703-A29E-AAE4-E3B7-CC471CD44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62" y="191972"/>
            <a:ext cx="5968436" cy="3098032"/>
          </a:xfrm>
          <a:prstGeom prst="rect">
            <a:avLst/>
          </a:prstGeom>
        </p:spPr>
      </p:pic>
      <p:pic>
        <p:nvPicPr>
          <p:cNvPr id="2" name="Immagine 2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CA022C07-ADFE-A574-9D18-C9DB0518A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648" y="3429630"/>
            <a:ext cx="5974075" cy="310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324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8" baseType="lpstr"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PALLOCCA MATTEO</dc:creator>
  <cp:revision>22</cp:revision>
  <dcterms:created xsi:type="dcterms:W3CDTF">2023-07-28T10:48:49Z</dcterms:created>
  <dcterms:modified xsi:type="dcterms:W3CDTF">2023-08-01T14:29:07Z</dcterms:modified>
</cp:coreProperties>
</file>